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  <p:sldMasterId id="2147483865" r:id="rId2"/>
  </p:sldMasterIdLst>
  <p:notesMasterIdLst>
    <p:notesMasterId r:id="rId30"/>
  </p:notesMasterIdLst>
  <p:handoutMasterIdLst>
    <p:handoutMasterId r:id="rId31"/>
  </p:handoutMasterIdLst>
  <p:sldIdLst>
    <p:sldId id="751" r:id="rId3"/>
    <p:sldId id="753" r:id="rId4"/>
    <p:sldId id="754" r:id="rId5"/>
    <p:sldId id="755" r:id="rId6"/>
    <p:sldId id="756" r:id="rId7"/>
    <p:sldId id="757" r:id="rId8"/>
    <p:sldId id="758" r:id="rId9"/>
    <p:sldId id="759" r:id="rId10"/>
    <p:sldId id="760" r:id="rId11"/>
    <p:sldId id="761" r:id="rId12"/>
    <p:sldId id="779" r:id="rId13"/>
    <p:sldId id="762" r:id="rId14"/>
    <p:sldId id="776" r:id="rId15"/>
    <p:sldId id="777" r:id="rId16"/>
    <p:sldId id="763" r:id="rId17"/>
    <p:sldId id="764" r:id="rId18"/>
    <p:sldId id="765" r:id="rId19"/>
    <p:sldId id="766" r:id="rId20"/>
    <p:sldId id="767" r:id="rId21"/>
    <p:sldId id="768" r:id="rId22"/>
    <p:sldId id="769" r:id="rId23"/>
    <p:sldId id="770" r:id="rId24"/>
    <p:sldId id="771" r:id="rId25"/>
    <p:sldId id="773" r:id="rId26"/>
    <p:sldId id="774" r:id="rId27"/>
    <p:sldId id="778" r:id="rId28"/>
    <p:sldId id="775" r:id="rId29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614" autoAdjust="0"/>
  </p:normalViewPr>
  <p:slideViewPr>
    <p:cSldViewPr>
      <p:cViewPr>
        <p:scale>
          <a:sx n="90" d="100"/>
          <a:sy n="90" d="100"/>
        </p:scale>
        <p:origin x="-1090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F8C713-5B28-4F10-9F1E-36E8EA6D29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05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46BE31-C034-41CB-B85A-1EE309EE2182}" type="datetimeFigureOut">
              <a:rPr lang="en-US"/>
              <a:pPr>
                <a:defRPr/>
              </a:pPr>
              <a:t>9/12/2013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2CA0F2-1104-4E6B-AB36-BC2DEE8935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80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14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16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17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18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19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20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22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23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25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54026-4401-4DB0-B525-C3A53A99AD8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88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27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3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4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B8043-9E93-4FA6-B21D-767B78EE4E7D}" type="slidenum">
              <a:rPr lang="en-US" sz="1200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D91B5-CE07-4DA8-89E1-E2F1064A63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5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8F4AD-1465-470E-930D-7AC3A0C3C8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87F10-5C01-4E3E-9B0B-4F607AE6D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5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D91B5-CE07-4DA8-89E1-E2F1064A63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67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2E3E0-6804-40BD-87AE-8D461B762E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8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6C6F-37A6-49AD-8A23-AE750CB839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95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94539-EBA7-408E-932B-99798036FA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E1220-98DD-42F6-90A4-C7BF6858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2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83D27-B54F-4F1E-AC85-097453A149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8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E1260-F82D-4897-91E3-26FB9FDE68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25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9F7D6-2FB3-417E-B905-1D146224A0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7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2E3E0-6804-40BD-87AE-8D461B762E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14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85ECB-9B7E-4AC6-8C47-0765AB96B7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75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8F4AD-1465-470E-930D-7AC3A0C3C8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79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87F10-5C01-4E3E-9B0B-4F607AE6D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9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6C6F-37A6-49AD-8A23-AE750CB839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4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94539-EBA7-408E-932B-99798036FA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3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E1220-98DD-42F6-90A4-C7BF6858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5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83D27-B54F-4F1E-AC85-097453A149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2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E1260-F82D-4897-91E3-26FB9FDE68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5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9F7D6-2FB3-417E-B905-1D146224A0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3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85ECB-9B7E-4AC6-8C47-0765AB96B7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9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FAFC0D-8165-4FEF-AA27-15A297A60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FAFC0D-8165-4FEF-AA27-15A297A60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1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upload.wikimedia.org/wikipedia/en/0/02/US_Capitol_Building_Front_New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kelly%20ayotte's%20staff&amp;source=images&amp;cd=&amp;cad=rja&amp;docid=7g6aWbhcKRDkGM&amp;tbnid=OfN4_lET8FvhRM:&amp;ved=0CAUQjRw&amp;url=https://www.facebook.com/kellyayottenh&amp;ei=e8kwUuGrNbHh4AOlv4HYCQ&amp;bvm=bv.52109249,d.dmg&amp;psig=AFQjCNHisnXxpoV662xBsEo-1--xs8YoRQ&amp;ust=1379015376813239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join+us&amp;source=images&amp;cd=&amp;cad=rja&amp;docid=WU-rE-rMzSvUuM&amp;tbnid=e7MpkmB0lGGnNM:&amp;ved=0CAUQjRw&amp;url=http://goodluckmart.biz/joinus.html&amp;ei=0NQwUt30Bc3j4APm-oDICQ&amp;bvm=bv.52109249,d.dmg&amp;psig=AFQjCNGzfl8YuZqsFcM9m-zYMrfNo8lbwA&amp;ust=137901831146070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mirabile@cgibenefitsgroup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Mr.+T.&amp;source=images&amp;cd=&amp;cad=rja&amp;docid=QUZgtPY-LqX4aM&amp;tbnid=7IeqNKyXustR7M:&amp;ved=0CAUQjRw&amp;url=http://www.digitalspy.com/celebrity/i410167-8/mr-t-turns-60-his-life-so-far-mr-t-strikes-a-pose.html&amp;ei=ztgwUom-Ea6z4AOZ4YAQ&amp;bvm=bv.52109249,d.dmg&amp;psig=AFQjCNHR69eWg-HlzmqB6gNqr1Fxw08uUg&amp;ust=137901929736922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person%20shouting%20at%20rally&amp;source=images&amp;cd=&amp;cad=rja&amp;docid=XNMlfOyxLJC4jM&amp;tbnid=_1w98IFAU4oRZM:&amp;ved=0CAUQjRw&amp;url=http://www.reuters.com/article/2011/06/18/us-greece-idUSTRE75E0ZS20110618&amp;ei=ftswUrjlL9O64APsloGYCw&amp;psig=AFQjCNFzZgmXjX_bEPYyKHXPqXQ3FWJN7A&amp;ust=137901990635649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patrick+henry&amp;source=images&amp;cd=&amp;docid=bkQxQrHHl214rM&amp;tbnid=Q4PsatdhNXlM8M:&amp;ved=0CAUQjRw&amp;url=http://www.vivaliberty.com/patrick-henry-liberty-or-death-speech/&amp;ei=kL8wUq69N9fI4AOg_YHgCQ&amp;bvm=bv.52109249,d.dmg&amp;psig=AFQjCNEDCDFCdXzFJwOPTuSktYvNnw-25g&amp;ust=137901281312268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bruce+willis+live+free+or+die+hard&amp;source=images&amp;cd=&amp;cad=rja&amp;docid=4G39lMs-XWSKoM&amp;tbnid=8ABP07DSJ0kpSM:&amp;ved=0CAUQjRw&amp;url=http://wallnwalls.com/img-live-free-or-die-hard--2007--bruce-willis--maggie-q--justin-long-5022.htm&amp;ei=7r8wUvjVNpH84AOY-oHIAQ&amp;bvm=bv.52109249,d.dmg&amp;psig=AFQjCNFWANqfYj1ba-5zAI-wLZAR4sft1w&amp;ust=137901295681227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upset+person+at+town+meeting&amp;hl=en&amp;biw=1536&amp;bih=730&amp;tbm=isch&amp;tbnid=L5K5_ROBbk3qoM:&amp;imgrefurl=http://www.onepennysheet.com/2010/01/&amp;docid=rXyuYk34gRfO8M&amp;imgurl=http://www.onepennysheet.com/wp-content/uploads/2010/01/47168298_townhall_meeting_getty_90093451.jpg&amp;w=466&amp;h=300&amp;ei=ocAwUqaYOoTA4AOUjYHwCw&amp;zoom=1&amp;ved=1t:3588,r:33,s:0,i:192&amp;iact=rc&amp;page=2&amp;tbnh=180&amp;tbnw=261&amp;start=18&amp;ndsp=26&amp;tx=62&amp;ty=11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2081" y="2279571"/>
            <a:ext cx="88392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i="1" dirty="0" smtClean="0">
                <a:solidFill>
                  <a:srgbClr val="000000"/>
                </a:solidFill>
              </a:rPr>
              <a:t>Advancing the HR Agenda in Public Policy</a:t>
            </a:r>
          </a:p>
          <a:p>
            <a:pPr algn="ctr" eaLnBrk="1" hangingPunct="1"/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endParaRPr lang="en-US" sz="40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en-US" sz="2800" b="1" dirty="0" smtClean="0">
                <a:solidFill>
                  <a:srgbClr val="000000"/>
                </a:solidFill>
              </a:rPr>
              <a:t>September 17, 2013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BB8B33-FA04-411C-84F4-6800E9C7319B}" type="slidenum">
              <a:rPr lang="en-US" sz="1400" smtClean="0">
                <a:solidFill>
                  <a:srgbClr val="000000"/>
                </a:solidFill>
              </a:rPr>
              <a:t>1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" name="Picture 7" descr="SHRM Logo for Word Do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78983"/>
            <a:ext cx="115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le:US Capitol Building Front New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30880"/>
            <a:ext cx="4297680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6400" y="3048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SHRM ADVOCACY TEAM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386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i="1" dirty="0" smtClean="0">
                <a:solidFill>
                  <a:srgbClr val="000000"/>
                </a:solidFill>
              </a:rPr>
              <a:t>What does the A-Team do?</a:t>
            </a:r>
            <a:endParaRPr lang="en-US" sz="4000" b="1" i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The SHRM Advocacy Team is a crucial component of SHRM’s advocacy efforts, and works with you to advance the interests of the HR profession at both the federal and state levels. 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As </a:t>
            </a:r>
            <a:r>
              <a:rPr lang="en-US" sz="3200" dirty="0"/>
              <a:t>a member of the SHRM Advocacy Team, you will join the ranks of other HR Advocates committed to moving the HR profession forward, and be the voice of our profession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i="1" dirty="0" smtClean="0">
                <a:solidFill>
                  <a:srgbClr val="000000"/>
                </a:solidFill>
              </a:rPr>
              <a:t>How does it work?</a:t>
            </a:r>
            <a:endParaRPr lang="en-US" sz="4000" b="1" i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We have 4 teams in NH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One team for each Senator and Representative in Congress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Each team has a Captain</a:t>
            </a:r>
          </a:p>
        </p:txBody>
      </p:sp>
      <p:pic>
        <p:nvPicPr>
          <p:cNvPr id="3074" name="Picture 2" descr="C:\Users\srolph\AppData\Local\Microsoft\Windows\Temporary Internet Files\Content.Outlook\8056NT91\corporate-te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33703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i="1" dirty="0" smtClean="0">
                <a:solidFill>
                  <a:srgbClr val="000000"/>
                </a:solidFill>
              </a:rPr>
              <a:t>What does an Advocacy Captain do?</a:t>
            </a:r>
            <a:endParaRPr lang="en-US" sz="4000" b="1" i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"</a:t>
            </a:r>
            <a:r>
              <a:rPr lang="en-US" sz="3200" dirty="0"/>
              <a:t>Advocacy </a:t>
            </a:r>
            <a:r>
              <a:rPr lang="en-US" sz="3200" dirty="0" smtClean="0"/>
              <a:t>Captains" reside </a:t>
            </a:r>
            <a:r>
              <a:rPr lang="en-US" sz="3200" dirty="0"/>
              <a:t>in </a:t>
            </a:r>
            <a:r>
              <a:rPr lang="en-US" sz="3200" dirty="0" smtClean="0"/>
              <a:t>the congressional district.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Each </a:t>
            </a:r>
            <a:r>
              <a:rPr lang="en-US" sz="3200" dirty="0"/>
              <a:t>Advocacy Captain </a:t>
            </a:r>
            <a:r>
              <a:rPr lang="en-US" sz="3200" dirty="0" smtClean="0"/>
              <a:t>serves </a:t>
            </a:r>
            <a:r>
              <a:rPr lang="en-US" sz="3200" dirty="0"/>
              <a:t>as the face of HR within the district and </a:t>
            </a:r>
            <a:r>
              <a:rPr lang="en-US" sz="3200" dirty="0" smtClean="0"/>
              <a:t>acts </a:t>
            </a:r>
            <a:r>
              <a:rPr lang="en-US" sz="3200" dirty="0"/>
              <a:t>as the point of contact for SHRM’s Government Affairs Team when the need for in-district advocacy arises</a:t>
            </a:r>
            <a:r>
              <a:rPr lang="en-US" sz="32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They help coordinate </a:t>
            </a:r>
            <a:r>
              <a:rPr lang="en-US" sz="3200" dirty="0" smtClean="0"/>
              <a:t>Team </a:t>
            </a:r>
            <a:r>
              <a:rPr lang="en-US" sz="3200" dirty="0" smtClean="0"/>
              <a:t>activities and report progress to SHRM.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i="1" dirty="0" smtClean="0">
                <a:solidFill>
                  <a:srgbClr val="000000"/>
                </a:solidFill>
              </a:rPr>
              <a:t>And what do the Team members do?</a:t>
            </a:r>
            <a:endParaRPr lang="en-US" sz="4000" b="1" i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They work with the Captains to get the word out, to canvas HR groups, to gather useful information and to help provide feedback to Legislators.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In other words, they provide anecdotes about how workplace laws or regulations impact the “real world” of NH employers.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581561"/>
            <a:ext cx="8305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 i="1" dirty="0" smtClean="0">
                <a:solidFill>
                  <a:srgbClr val="000000"/>
                </a:solidFill>
              </a:rPr>
              <a:t>Do we have to think this stuff up ourselves?</a:t>
            </a:r>
            <a:endParaRPr lang="en-US" sz="4000" b="1" i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No, SHRM provides lots of support with white papers, sample letters, position statement drafts, strategy suggestions, contact information and updates on matters from Capitol Hill.</a:t>
            </a:r>
            <a:endParaRPr lang="en-US" sz="3200" dirty="0"/>
          </a:p>
        </p:txBody>
      </p:sp>
      <p:pic>
        <p:nvPicPr>
          <p:cNvPr id="4098" name="Picture 2" descr="C:\Users\srolph\AppData\Local\Microsoft\Windows\Temporary Internet Files\Content.Outlook\8056NT91\daydrea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21480"/>
            <a:ext cx="456438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05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i="1" dirty="0" smtClean="0">
                <a:solidFill>
                  <a:srgbClr val="000000"/>
                </a:solidFill>
              </a:rPr>
              <a:t>“Can’t I just stick to watching the news, ‘un-liking’ Congress on Facebook and sending anonymous emails to the Governor?”</a:t>
            </a:r>
            <a:endParaRPr lang="en-US" sz="4000" b="1" i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5122" name="Picture 2" descr="C:\Users\srolph\AppData\Local\Microsoft\Windows\Temporary Internet Files\Content.Outlook\8056NT91\angry-man-lap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70987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05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000000"/>
                </a:solidFill>
              </a:rPr>
              <a:t>Sure, but if you want to be effective, you should join the A-Team!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7" name="Picture 6" descr="http://www.shrm.org/Advocacy/GovernmentAffairsNews/HRIssuesUpdatee-Newsletter/PublishingImages/8.19.10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2225040" cy="3992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05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000000"/>
                </a:solidFill>
              </a:rPr>
              <a:t>We have already made connections with our Senators and Representatives.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6" name="Picture 5" descr="The five women holding New Hampshire&amp;#39;s top political offices, from left, Gov.-elect Maggie Hassan, U.S. Reps.-elect Ann McLane Kuster and Carol Shea-Porter, and U.S. Sens. Kelly Ayotte and Jeanne Shaheen discuss what their lives are like as female politicians during a panel discussion Friday Dec. 7, 2012 at the Institute of Politics at Saint Anselm College in Manchester, N.H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5806440" cy="3208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14867" y="659160"/>
            <a:ext cx="83058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0000"/>
                </a:solidFill>
              </a:rPr>
              <a:t>Recently a few of our teams met with staff members to introduce the A-Team and what we can offer.</a:t>
            </a:r>
          </a:p>
          <a:p>
            <a:pPr eaLnBrk="1" hangingPunct="1"/>
            <a:endParaRPr lang="en-US" sz="3200" b="1" dirty="0">
              <a:solidFill>
                <a:srgbClr val="000000"/>
              </a:solidFill>
            </a:endParaRPr>
          </a:p>
          <a:p>
            <a:pPr eaLnBrk="1" hangingPunct="1"/>
            <a:endParaRPr lang="en-US" sz="3200" b="1" dirty="0" smtClean="0">
              <a:solidFill>
                <a:srgbClr val="000000"/>
              </a:solidFill>
            </a:endParaRPr>
          </a:p>
          <a:p>
            <a:pPr eaLnBrk="1" hangingPunct="1"/>
            <a:endParaRPr lang="en-US" sz="3200" b="1" dirty="0">
              <a:solidFill>
                <a:srgbClr val="000000"/>
              </a:solidFill>
            </a:endParaRPr>
          </a:p>
          <a:p>
            <a:pPr eaLnBrk="1" hangingPunct="1"/>
            <a:endParaRPr lang="en-US" sz="3200" b="1" dirty="0" smtClean="0">
              <a:solidFill>
                <a:srgbClr val="000000"/>
              </a:solidFill>
            </a:endParaRPr>
          </a:p>
          <a:p>
            <a:pPr eaLnBrk="1" hangingPunct="1"/>
            <a:endParaRPr lang="en-US" sz="3200" b="1" dirty="0">
              <a:solidFill>
                <a:srgbClr val="000000"/>
              </a:solidFill>
            </a:endParaRPr>
          </a:p>
          <a:p>
            <a:pPr eaLnBrk="1" hangingPunct="1"/>
            <a:endParaRPr lang="en-US" sz="32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3200" b="1" dirty="0" smtClean="0">
                <a:solidFill>
                  <a:srgbClr val="000000"/>
                </a:solidFill>
              </a:rPr>
              <a:t>We also discussed immigration reform and</a:t>
            </a:r>
          </a:p>
          <a:p>
            <a:pPr eaLnBrk="1" hangingPunct="1"/>
            <a:r>
              <a:rPr lang="en-US" sz="3200" b="1" dirty="0" smtClean="0">
                <a:solidFill>
                  <a:srgbClr val="000000"/>
                </a:solidFill>
              </a:rPr>
              <a:t>e-verify.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AutoShape 2" descr="data:image/jpeg;base64,/9j/4AAQSkZJRgABAQAAAQABAAD/2wCEAAkGBhQSERQUEhQUFRUUFBgYGBcXFxcXGBcYGBgVFRUVFxgXHCYeFxwkGRQXHy8gIycpLCwsFR4xNTAqNSYrLCkBCQoKDgwOGg8PGiokHyQsLCkwKiwqLCwsKS8sLywsLyosLCwsKSwvLCwpLSwsLC8sLDAsLCwsLCwsLCwsLCwsLP/AABEIALgBEgMBIgACEQEDEQH/xAAcAAAABwEBAAAAAAAAAAAAAAAAAQIDBAUGBwj/xABEEAACAAQEAwYEAgkBBgcBAAABAgADESEEBRIxBkFREyJhcYGRBzKhsSNyFEJSYoLB0eHwkiRTc7LC8RUzQ2ODoqM0/8QAGwEAAgMBAQEAAAAAAAAAAAAABAUBAgMGAAf/xAA2EQABBAAEAwUHAwQDAQAAAAABAAIDEQQSITEFQVETYXGBsSIykaHB0fAUI+EVM1LxJGJyQv/aAAwDAQACEQMRAD8A7gBBwRaIuKzOXL+Zr9BdvYXjN72Rttxod6kAnQKVWEzJoAqSAPGM/iuImP8A5Y0jqbk+Q2+8NScvnTTVqgdW/kIWO4mHnLh2l5+A+KIEBGrzSssRnyiy94+wivfGTZthU+C1p7xY4bIUHzd4+Nh7RZJLAFAAB4RT9LisT/fflH+LfurdpFH7gs9SqTD5Cx+c6R0Fz77RZ4bLkTZb9Tc+8SxAg3D4CCD3G69dysnzvfuVCxWVJMNWF/A0r5xJw8gIKKKCHIEbtgjY4va0AnnSzL3EUTohAgQI2VUIECBHl5CCMHBGIK8igoOCjJykIGEwowmB3KUDBQZgoHerBJMEYMw3PnBFLMQABUk7ADcwI9WRTZwUEsQANybARieLOOezXTKOmpprO5G/d6ef2hvL8zmZlOeZdMJKJCDnNYbsfARluNWHbBdAKAgV6au6GIG9zAJzGYMO3z/PzuBTIwGlx3WTzHMWnF5jPWlAKmhO5LDrTa3SKifOTQBRgTfflU7xMzBwoIO9aE2+kU096kmOjw8YDRWyDkcbRMQNo2HDHxPxOHZVmN2kohVo36oFqg+AjFtBRpNh4525ZBf08Fm15adF6klTQyhhcMKjyN4BjG/CrPTPwehjVpDaL76TdK+lvSNkRHzzEwuikdG7caJqx2YWkmEGHKQkiAXBaJukCDpBxnSlRJmeTp50pUfuy7n+J+X0iVg+HmN3IXwHeY+bG1feLyTJVQAqhQOQAA9hDwjt48MJXZpiXHv2+CAMtCmCkxhMuly/lW/U3PuYlwQg4eRNa0U0UEMSTqUIVCGakZzNOMUlhihGld3bavRQLsYrPi4sOP3D5cz5K8cT5DTQtNCdUcfzn4oYhqphixc9FHd/MaUWM9h8/nq3aYzFFx/u6lq+FqRj+uJbmazyJ1PkLWwwpuifPkPReggYOOSZB8SpRNFmmSwYAJMLGW48K10HyIjqWBxWtQfCsXgxokf2b2lruh5+BWUkWUWDYUmBAgQesUIECBWPLyEEYOCMQV5FAgQIycpRQRg4IxgVKIwUGYKMHqQiMZP4lzW/QiiEhpzrLBH75pfwjS4vFiWKnnsOZikxWM7WgmIOzVgxNNtHeU1594AW6mF00rWmuen4VtG03aEjAph8NLkyxpRFA8TTcnzN45T8RJhGIJU2pQ/esdLx+cpqVRa+1OUUPFWRrPlmigPWoNL+sL2YpjcSHnUdUx/TuMeUblcXnFnJND/gizy7hftJYd5oQv8AIoUuxUW1tT5RF3K4NmFwJlFQHYbt/SLJsL2OIl2XvjSAa7La1PDlD2XHNIyxO1q9PTmqYbh9m5Roue5jl7SZhR9xSh5EHYiIsazj6WvbW3VVHqYyZhjh5DJG155hLsVEIpXMGy3fwfzXs8Y0onuzpZH8Sd9T7Bh6x2oiPOPCOYdjjcPM6TVB8mOhvoxj0eY5TjkWWcO6j5jT0pb4Y22kmkJaFQkxzrgiwkQIODjPKrK8hYhELEd3DulRSxB1ghDc+aFUk7AQxLwxpcdgqVaz/FmdrKRgzaVVSznnpHIeJNh5GOWY0zMWxLEy5csamAFpSm6ov/uEXJ8YnZ/jmxmKSQLgntmB8SRJVvAL3qeJir42zdcLLXCyTV/mmN1Y7s37x+goI51meacO/wDt23/Vv56jvTYBsLNdh8z+aLP5znIX8OWNKCwUfdjzPOvjGemzyxvWv+bQMNhmmuFW5PX7mNvkHCay6M/ebysIfvkiwbKO/wAyg2RyYp1jb0Wey7hafNAIoo8d47T8NcynS1XC4o6m0kyn3LKu6HxFa+RjM9vLlfNUDqQQPeLDH5h2UoT0enZEMSAT3CCrWW5+YQlfxKV0rCW6Xpp9UwdgYmsIB16rqrTQBcgedojTs2lLu6+9vfaOIY34oy+uImHw0yV+tWinmfEpway8PJB5NM1zm/8AsQPpDUT4uQ+zGAOpP+j8kuMcDd334Bd7PEso/IS/5AW+oFPrFJnHHv6NMQTZLqjLWrW505E09R6xynJOL8wzDFS8MMWZXakqNChVFFZtkAP6vXnHROM1aWuHluwZhJVWJvqIoGN73IJimKfPEzMXa92n0KtA2OR+WvmtblPFWHxAHZzBU8jv5V2PvFtqjhi4GUSSCZb8mQ7+YjqvDMwrhZQZy7FQSx/evQeAikXEhtJ9v9/EeCtiMJ2QsK+gRWyM7UuqEEFwxHSikA16biLIGGMUrJmBzDugiC00UmsV2Nn+BNflVa1PiaQ/Lm9+YvQqf9Qv9oZxW5uVAAJoaGletNoXTyZmGzW4PlY+i1Y32tVUTSyNWjSzsGG3Otf2vLwtF1gcZrF7Nz8xYxTZhjVLlEFbg6r7i5AB9PeJGSoQaVrTUa+yj0qhhNFKWSAXzr51/K3kjoA1WiGJ780g3AtTqBy9TeH8RKRiZR1ElDU0JAFTvTuiIOMXRObUAQ/UVHUGnO/IQzIm9mkzSylSagAmgJIA3J2AOxjeOVrA7NVkm+vhX1XgzMRXdSrsj4d7F5syYdWpgVJ/ZUU6wWKmgsSbDlFjhM5WakxNSsUobdDb7gxS5vuAIXYpocG1/PRN4A4vObdQ8VMpRv8ALxXrMVBMnvdgNCV5XqaD6Q/m0zYCKjFkFaH+0Xw0dtF8/RHAWqpZHalnmAHUa/55RTZpw4K1Q+h29I1ZlUFBD2EyATEM6cxl4dN2HzTOWlPW2rasOWYgxnMDp0Q2Kgicy5B91zeXhXR1tsw+9QfK0elcLiFdFZWDBgCCDUH1jjWKwxxBrKlrJkr8q/TUzbux/sI1/Cpm4WWykhla4Uj5TzIp16QLxZ7ZmtddOHLxpJImZSa2W6gjGWxPEE0CuoDyURTYnj95Z+ZW/hH8iDCJuFll90IjMBut/WDjBD4lv/ul92gRH9NxP+PzC9nb1XWYUDCRChHVQlLSoWLz6TKrrmKKeMU+e54s2QezrRrA8qGxPtWM38TcLMWbK/RSsp5mrW+hCTQGhqykj0pC5yPJwg7RzMZJZZmO5ah6+JgLiOKcGCMEWTVJhhoWWHkHqs3w1iVVsXiT46a8gBb27v1jm+OxBmzXd6ksxvvf/vX3ja4fFBMvc7GY7b9FpsPOMXgXQv3200JIJ2qLjl4QywDMr5ZCOjfJoWeK1DG9dVa8LYMrM1N7RvZaEixA8TGVyqjEEHeNLhmteAeIOL32nGEjDIw0KrxeUYhnqJzMhsyHY+gtSJnEGHeVg6otQoZWFSKK66Q1twCRY9YmvjiAQtunnCJWYzAKMJaywp1O5NDa+qoppPOBO0kJaSBTTttas+FuVwB35rkjy6RdcM8KTMaXCTJSCXSpmNSuqtAALnaJ83KcECS+OTc92VKd/GgMSsoz3A4IsZL4xywoSBLlggV635x0xxYI9hrif/JA+JAC5nsdac4DzC1/BXwz/RsXJntiNZRidKyXUGxFNT0tfcCLP4i4qs5PBafWMavxaVHDSsKSwsGmTmc9Ntot86x74mXImkANMlK7DoTQkQtxk0rsokZlBPUdPEphgWMEhym9FVLN7wjpXDs8nDyvyD+kc2SRQ1MdC4Xb/Z5fl/Mwi4kaa0jr90zxItiu8rsxBp3WJBP7LcvOsWuKxiopdmAVRc/5v5C8QMPKBIiQuXKWDGrFTbUSaeIBsD4gQfw2eQR5K87/ADZIpmjNaRlMtiGdwQ01tWk7qtAFU+OkCviTC8ZKPQkdQaERNgEwyfCCzLf4dfVY5tbWYGBLVGmpO96n/VXu+ZJPQReYHB6B4nem3QAeAgp2aykNGmKD57ecSFmgioII6jaAYoI2uvMCR8vVauc4jVNYrCLMFGEU2L4TSYpRmJQ7i/8AIxcTcwlr80xF82UfcxEbiLDD/wBaWfAEN9qxEscbjmO/jStGZR7lqjGBl4NhKlSH0zGFXVLVpap5AU+sRMxS8aKbjZc9D2cwil/lIr6GlYx+e49VcqDW1D4HlC7EjNQab8/z5pphXHmNeapcS5JPnER5ZJiZpqLQeGwbPMRFFWZgB/P6X9BG8bq0CYtcN1Z8PcOfpD960pKFztq6ID9+g8Ydz6cs9wij8KWaKo2NLaqfQRo8ynLhsOsmVYvv1ofmY+JjH5niDKCpKAM6adKA7CnzTG/dUGp6m3OPSuIIjbvufzuG6TzTmVxcduQ/OqVhsMCS1tKEhehYWZvQ2HrEibMABJhCoJaLLU1CgCp3NNyfE7+sVHEuO0JStzAbWGaQNCyuhaoOJuICaqhsOkY1sQSbmLDMmPPnFSY7TCwtijAaEukcXFSf01upgRGgQVlHRUteuhCxDYMKrHOxFbFZTi2RqxMjwVjysNjSvnGa48zIS8K3V+7/ADjW8QywZ6Ei6oafxG/2jlvxUx1DLlDoWoOteZhWGNxHEGsGwNny1TTPkw4Pcs1jMef0WWtf1T9WJ/p7RnKxb43BuiIHFO6PreKspHYQNaGnLzJKVTOLiL5BX+R47RSu0bLCYoMtRGFyQhgVO42i9wcxkNOUK8dE1zj1TrAyEMF7K8xcrX8rMtOa0qfesRjl7ujIoeYWAVlYtoNWBLsQeQHhBJj9Nyy08TT26xfyZ2JUJ2aLSYVJJoRpoT5jzhW5z4hQrz0Rsha5pCpeGvhmP0k/pKVldhMdQG1KHFKAnewNb84tMv8AhhhWU1UktLkUvsWw7uzU8X0n+GNJlGKmrNmCaF0dnRf4gakn0pTyh7DYyXKTvzUlsEk7sN5cpkYE1tc0giLHucz2nDNrse6xzSGfD5X00aJqRwDh0xJdUA1TTsBQURh0tUmvpFPxVLCzNI2AIHlWLzA8c4WUg7bEyS9QTSYrX71reYjOcR45JzLMlsGR1qrDYitK/SF5zOkY43uRre2lfVG4Ow4gqmmNG24Tb8BfX7mMLMO0bbg9vwB5n7xlxH+yD3/dHT+4tZgzeLFIrMI1xFkpgnhzvZSKYapdYyvFWLnV0SnIDUBAoORJ7242jUmObcc5o0ie7MrMFCstByaoFfUEQfje0c0Nj5lRABmN9FLlYZ2WiEdwHcVDEihr1ivfAzkPakrMAYF5JHdZbBqdCAKwXCuYO+FMyZ3Q7MwJNBSv0gYfiKWSxVtenfTfnSkIcssbyGiyDrppunTWBzbHRbuRleHABWRKFQD8i1uOtImIAvyqo8gBDfajTWoFhW4ta/3iJNzNRYXPLpyrfnHY54YmZ3UFzTnSONWUzO//ALCOqL9h/WIGY8CSphZld1JNQCarX1FaesTJ7f7Yp6ylP2i7jnGgGaU/9imT5HMDcp5Bc3n5O0g0cU+3pE/hCUjYh2qPwpdTf5Sxp70DRtpskMKEAjoQCIz+bzAgMuWAvaUrRQBpFqWp4+8QxrYndo42t/1bpGFlbqrxE0zppflWw6AbCKRXCzsTMcHWJglIx/3YVXCr4anJPUmsXzTElIzNsiFm8FHP6EekYbNczYFFb52Jdx0Lmun0svoIygY6Um+f+/zxWLqCu2m3BP7NTGYnSTPZ5j/KK0i/xJopP7oX33iszicJWHtathBOGtpAbudFV22qwubTquabRXQ7OephukdexuUAJc42igQIEWVF63Qw5EZGh9THLxnRFuFLPZ8xM9VUEkoLAEmlTtEBuBJU2aszEaG0hqA3NCbqaUUivtGlxbAEkAaiKEnp0rEFnB3Y+nTpALgyGUv3J76HyoosPLmBo+6pM8+G0mcv4TabUpuKcgK7RyvPPhri8OxITtFr+obgdSDcee0dxEtdwWFOZgnmBxQvUnYixgiLHPhPsUO67H3CzczN72q82PJmSHq6Mh51Bp77RtcoxMuYmqosO8OYpuY6WZEuaWkTkXWBWhAIddg612vv0MYPjDgc4aVOmYTUVmAVSldA/W0ncg7wQca3FUyQZXcjen8LeAmEmjY6LC4Cd+k41CxoGmqOulSwUADqKx2rFyNJ7NaVUCteg3sDXyjmvwvyt2xHaoqs0gqxRqXFbha/KwpUHaoHWN9x3krO5myx3aVbdWQfrG3KL8TgE5DWH3PqowkhYfaPva+ay/xBxIlYLswbzZoAua0U6mJNfIescup5RtviLlISbhwo06sODQm13cV71hUBSfMRBwfw5xswBkloynYidJIPsxgzAmLC4cdo4DNZ1oIXFuMspI5aLNpKrHScLUYXCg/7gf8AND3CHwrmmdXFovZhG7ocMSxoF+Q8rn0ifxGQHUBNAVNAX9kLRQPYCB8bio5iwRmxd2Ntj6Ivh7MrneCpXeNpwW34HqfvGGdo2nA7/gn8x+8JuJD/AI/mEzn9xbLC7iLNYqsK1xFqDFOHO9lJJxqlkxmOIcGJk4giumQHA/aKzDY9R3tucWuacQSMOCZ01F8K1Y+Si8cp4n+KKzcQhwwYLLK6i1B2gV1cLQbCqiHZiM/shZxSdkc3ctji5EqXIKFFCitFpYE3O/jWMtluYS0dkSWo1HrQ9akAEmNfnmidhhiJfflTFEwEWKgipJ8Bz6UMc+zDNzgxLmOlQ5bQCaMQKEsd6LQi/OsLhA8udGRZ2Hf3pzDiYhHmJWjxGbzJgZQQFQWOiprsR4nziBLmszEmYNQB0rW4BpXYkCw2rEPLOJMLiAFExJL7ETzpsRycAqdhvSNdlnCs4kN/szyyBpKtqvSlahaH3jRsMrWGMMrySdzmudmvdWst6z8OeuHSNHFBjJejFYdbWk09jF/GIGWV4PctJfdZ4JrFzdKM17Am2/pGV19pMJNSBYV6C1Yus/xelNI3b7RSKdC+J+0CYh/tUrRN0tVnEUxSUT9s1f8A4cohqHzmFB5AxzidjO1xe+7Rqc6zGvazAbH8ND+4huR+Zyx9BGFyuZXEr5w64fDUbnHkPn+aeSzldqAuiTZWphX5Rc+kZniydqvyG3hFhxDmnZppXdrRQZ1LK4ZCx7z39IzwUJDmPPWh9SpkcKIWWbeEwIOOoQCTBQcFHlC9Xy3h8zKCsQZLxJctQaTQczHIQvsI5wUJ8M7kk2B67Ql5qSxRRrb6QzicW0w6UrpBpXrvUwqRhAvOvnALiLPZ/E/RbgaapiczzPmoALgVO/jTeFBaCx/zlaFvOtawG0R2Db2586cuXKBXb3uVoEc/CiaQCdLoaowPeUkXHkdiPCK3hKTMVsVKxDGY3ahgWNaoygD0tSnKJM7F6ZieIYWrci9R7wnOsveYBOwzaZ8sW6Ou7S3/AK9Y2hfu08+qhwpZeZgWy/NJJRCZOJBStLalLMq/modjuAKRf/ErATJ2DDpMKhHUuo2dTajeAJ+sPZTnknGr2U5dE1SCUaxVlPdZD1B2PjF/iMAsyU8p7q6lSfMb+YND7Q1jmc2UO7qPfX8eiyoWM3W/LuXnrifEFpWEOosBLmAV3X8Qkp+UHvDpqI6QOEeM5mAdioLowoZZYha1qH2N9x6wnjDCNJndk9mls4PutCPAi8Z8x0XZMmhySCweSHxP7c5LTfO/ELpi/HCcPlkKP4yf+mFY3ODiklT2UKZisSBsDqPh4RjuEeFJmPnGVKZVKoXJatKAqKW8WEavG5YcKsqQzq5lKwLJ8pq1bV84W4nCQwMaIhWvU9D1KMwEjnPdfTp3hQprxtuAnrKP5jGFmteNl8P3/Db8x/lCjibf+MfEJjKfZW6wxuIzHxN4lm4fs5cpymtWZiKAkAgAA+ZjSYY3EYH4zzV1SAVqdDcup/tGHBgHuDSlGJ01XNM0zV3JqTXnU7xVl4KY14THcNaGigl12unfD7M5mIwbYYuQuGm9oZYsJkqZqqhPQPyHNh4RleKlmLLlS3csst3Cq1ylRLLCvtbka9Ya4IzLscWtT3ZqtLP8V0PpMVD6RM+ITVxAI+VxroPEf3jNsdOJ77+RWo9wrKiNT8POJJ2GxspZb92a3ZlGaiEvZSRcCjUv/WMqYNXIIKmhBBB6EGoPvGj25mkLIGja9NJgsRMnS5k0SxoBHdYk0P8ACIviYgZBj+3wsiaaVmSkY+bKCfrWE55jNEug3aw/mY4147MucTZRxcZCAqTG4rtJpP6osPSKLiHHFJbFTRmIRPzMaA+gqf4YlT8UAIxec5pqxFK92SpNOWt7fRK/6oFwsRmks7DVEOOUUoHEmOCKstTZQAPQUv63jPZXMpPT8whGcYovMqTB4Ffxl6C8djDEI4a51qgHuzPWhzIdriQv7whnjWd3go2UAU8ofy9x+kBvE/YxS8RT9Uw+cCQM/dYP8W+q0efZPeqaDgoOHCFSYECBHl5eoJD7Q/jCWCovO7fyEV2BnVAgZpmDywaUowUKeddjHBxvAjIKY1qpqoEoFuf85Q05N6n23ERsICBqc3JJ9zt9YZxOPNaUJHOtvtGL5BXTuWoGqceeoJr487UhlW1fKVF7D0N69YZaYtaFaVtz94QEQmoqfSlOV6QJfVaAJvMXKtJDWbWQDSgIKkEVFthFjhsXQ3t/bcRXZlh/w6rbSykgVaorQ2JoDQwuRNrTx8PHaLE0AQrVYT2ccOJPImL3ZgvqU0PnUQnC5tiZNFmDtgPR/Oos0WWDn3ofvv6f5tD+LwazFKm1RuILje5wtp8lma2cFzL4x5OJiSMcikA/hzARtuZbH6r5UjmSZfMYBgjEHYgGh/ykejM6yPt8BOwzHUWltpPRh3k9mUfWODYTjPFylVFmaVQUClENAOW3j9I6jAzSvgAaASOpr0BQEjWB5zk13LoHwVwJlPPmTO4SiINVq1ct/wBIiPxegWeAp1Cm9KC9CaDpUxk5XxGxq/rof/jHnyixm5u+Ily5symolwaCgsQBbyEZzsxBcHShtdxJ5eAR+DMWY9ne3PxCjO8bP4fP3X/N/SMSELMAoLMdgAST5UjofB/D82SDrABbvEA3UfvdDC/iTR+nLeZrREudYWuw7XEcr+L+LU4sg1OmWi06GhY09GEdOweKVidJqFNK9TzpHIfikxOPnXIHct17ib/yECcAaROWnkl+LBA1VJJ4JxMyV2qKrAgEKHUsQRW1LE7ila22iiYEEgggixB3HUHxjSZRxxOw8rsgquoAC6rFReq935htv0iszzN/0l9Zly0bmU1d7pqqbnx3jq4XYjtCJAMvIj6hCyNhyAsJvmCq+VN0kMNwQR6X/lGhXKcTmEyWsiU8whACaUVRVvmc91fv4RniaR0jhL4kTJOEl4dEZ2lhhUCoALMVrWwsT7CNMRI6NuZotUibnOW6UHPfg/isPKR1dJzkd6WndI66SxAYV8oyWNyGfJUPNlOiltIYgU1b03NLX6Glqx07Jc0xmOaaXIloAF3Ierd6qtQioA6c40DZDLmYZ5BVdL/MGHP9oFdmBuDTlCf+pyRSZJcvLxrxGl+Xmi3YVmQFpUz4U5h2mVyO9Uy9Us/u6WOlfRNPuIHEmN1TSBsgp684j/DPLXwcifh5u8qezBuTI6KVYeqkeYMVeMxVSzHmSfrCrHEOeQzYm16BtalQswxtAzHZQSfICMLPmGhY/M5LN5tentQRdcTY7uaBvMYD03b6D6xlcbMqxFSYb8Ow4Db/AD8+yrM9Qp8wknb2gsNNo4NYTOW/9YaWHtaIK1o8pn1dj0J+xinzCdqcmJeXPRJjeAA871itc1MYRs/cc7yWhPsgJMHAgQQs0mBAgR5Qu2YTixlQzP0XEGUilmc6EIUXLLLJ1MAL8to0mY4iW8pCWOmYyFGoSDqoUqR8uqtL86CKWTi5Sjs3QunYs02YTSWBQqVAO5Iqbcr2rDWR8WypiqgRVlM3ZSlpemgtL1g9Qpt1K3tHJSYF0ceYgeAJOnnzV4McyZ+Vlnv5LT4iqr0oaf50MRUlWqVvua3NxyPrDsvFibKlTBcPLV7c6iv3huYbXsfAQnnGV5HRNWpmeddhYc/6VgnkKN9+V+XTyhReg51I32FusOIlF1OafUeg5wOtESSLGuxBry8BEbDSQBS3Pz84ky2Mw1IsOVf6Q1r77chXy9oodlITyNQ71/nzrWJ0ufaK4zOp5XH0rBLPoB/nrFmPLdlJbalTc00TJamvfNunjHnTN1AxE4DYTplP9bR36dPRitQGZTVfO3OMxw38JZbB52ZKwZ2JEtZgFCxJJJU3NeQjouCzhmcvPT6/RB4qOw2lyKWsbThPJWxEuWK6URmLN0B5DxMbmT8PsvkzRMlpMbSD3GYOhr11LE3QstBLlqqKK0VQFArvYRtxDi0Zbkh1PXotsFh3NcS4clVL2OEUrJXvH5mJBY+vL0hrCY4zGpMmsqNvp5+BixxEuXSjqprypf3EV87C4aXejIfzkfQwoika7Uglx57p4wNAoDzWhk4gSQFlypjpyMrS3uCwavpHKfinNLY0vomIHloaOpU1AKtQHfYRuMFj5aNVZzb7Mot4VBhnjPD4fFytU0n8IEh0I1LalL/qk0rBvDizDT2Qdeev170nxuFflLmmxuuOEwmsLmJSER2KRIwY3vw3kB0nV5Ov/L/b6xgY6Z8HMqDdvOdjQFUC8iaElj6WpC/iQJwzgDW3qiMP/cC3uU4cICAB3qf096U9ollCpqbeP2gLL0ipKj1rFPnrdrLdX7yshBHUEEERxXRrt7TtkbnggKxm5qGwzzJTBkJMvUPlJB0mh5gGotzBjGZjidKxZ4/OETDyZKUVaAAAAABABYDa5jI5tju9TkIYYaLOdAfNBu9kU5VGYYjVN/4a/Vr/AGH1ijeZVjEmdiO6Tzclvew+gHvEAteOthjytpLXuso5phoGFGDky9TKvUge5jfZZq2K0kqOvePrFWwizzGZyGwt/SKxzGUW1q7t0msHBQI1VLRQIOBHl5dOzjHzUwOJmTKAzllqOd5lap4BUoKfmPOMXlmbdnegLVrcVpTaldjcxP4vzlWkysPKqUDGYWNy5ICgk+eo+FhyjMI8YtaCNUDgWFkZJ5n+F3fhHOe3wUtuaMyEC3y95fowizLKo7wAqOX9I5/8Isy70+QTuomDzU6W+jD2jeTUVmqSaHlS3vHHcUi7Kc966GB1tSpDIb6tRN+n0g1w7Mf2VrtDSYNWNjT7+8B1CnRL1MedSaekKt0QppIA0i58KRVT5gEw7V8f7WrEl5/Y/MxZ22RRVvSkV/6DPmOW7IrU7MRX/vFgwuUg0pM2bc+R6Ei29YhzJhO3vaLSVkE0i7Kvuf8ANhDWYYAYddRcGp6R7snNF0tGOBNBUyzmGJloFNKaySKii1NK8rge8W+YZrq063AAG3UxnMx4nAsDGaxucFzvDCLBySgXoPVFCNrTmcdVscRxANlisn5299h94yJnjmaRCxOagNSrH1hnDwto0A+K8/FsjFrWPmxrdzX1P2hqbmsul1Zz5f1jJf8Aiy/tGEtnfi9tqW2g8cP/ADZDHiLFqRjRsJAHgbfzgpmOlqj9pLZJbDSxViSK12FYopnEgmMWcamYUJa52teGcxw8z9GSbppKmTNCkkd5lBLUWtaCm9KR5mDNjNp5+mqzk4g1rabrY8vRUrtCDBmBDlIUmOt8BpKTAyml3Zmbtr179e75UUbRyUx07hXDJIwCTEfvP+JN5gV7qqAN6AC+9awp4uM0GW9yPNMeHD97yW1E+oqLiIOYYoCgtUj6Hw9IgYXOxTUKUNrbeY8YzGb5sWnOa86DyFhHL4fAvfIbGyc4mTsm2OascdkhcqVcrp1HaoNdO96j5eUUGbZFPVWIAb8p97GHVzRxsx94axebl1Mt7g89jbxh9AydhGxHgk0jmusndZrFqwNwRS0RqxaYnLALhmp40MV8xFFgxPpDxjg4aIFwITZg5L0YHoYVJw5bwHU7f3MTcNlqsDcnpyBMS5wA1UAEpE2ZasQi0SGBppNiDDZw8SF5NQcKKQmJUIVgQIEeULq2ZcLSJ9C63ApVSVNOlrc+kZXOeAmlmslmZf3gKjwt/SOjIBDmnwjhIOJTwnQ2OhTx+GjdyXLuFDNwmNkzGU6delqX7r9xqj1B9I7XicJqIFaKLkgWMYfirDkopUUNd41WUYr9IkSmZlXSgD96+pbH7QTjJ/1kbZKo7LMQdkLGyntQDSlKc26e8R0nppOhqD9qhufPlFXneapUS5b1HQV/1E9PCIP/AIhrIFe6vKhuYV9i7dXC1GAwSI2rdiLnw9YsTiQBGWw+P5f6jTbzhOJzrU1Nxy/7R5peNAF4ttaKZmY9P86xkOPM4/CUA7tC52ZUFBuYzfFOHmz5iSpYNt2JooJgvCRl8zTIaG/wU3k1G6zU7F3iRiMnnrLWY6FEY0BNKn+HcDxjbcOcKSsPR2/EmD9ZhZfyj+cHxzh+0w4cfNKYH+E2I9yDDb+psMzY4hpdWfp59fgq052ryudT1ApFXjbufIfaLPEttau+/wBokYTiVJY/FwEhx1PaKfcMRD1pIG1oPEkXQWcKw7h5JJ5esaqVxFlr/wDmYOZL8ZcwN9GoYcOGyuZeXiJkluQmy2p7rURJmI3afX0QlLLYmQeYX0hibiGICliQuwJqB5dNos87wyywNE2XNUmxRq+43EVEpNRAG5NBUgCp2udo0YQ4WoKKBDmIwry20upU70IpY7EciPEQ0Y03VUDFxkGaiWHl0JMwrpIPykVt61imgVikjA9uUrWKR0Tg5q0y5k0p6/qk3FvqBCJk2pJ6kn3inkZgVBsCTsTciJ6vUA+AjDsg03S3km7QVff4J551oGBlhjEac1odkYjs5Zbnyjzm+zpusgddU7nTALbyiqwOC1mrWUXY+AiR+mB1IbrBYrGgJoTbmYljXMblChxBNpibN1sFWy7Af5zi5lLoXyEUmB+cRcYhqIY9KNmqG8yq3Ev2gLAUZfqITJn6oEh6H6HyMIWUBMK8jt/KNQOSolTEhhhCu1NaGEsYsF5JrBQIESqruSEQt56qKsQB1JpBwI+cwRCV+Uro5XZG2FSZ5jkZaFgo3qxCDkRuamx5AxYcBZNLxEmfMRtaodKkBqawNRoWpWxUWA3gQI6bDYOP9OT4hLJJ3k1arJ50NMYjvA0od4Tg8VbqW8jT0ECBC4NBbr+aIoFLxGY6fw1Hebcw3MxHZLfc8qm59IOBEtjboOuq9akZdhSTrmEeA6Uh6Q9ak71/tsPDnAgQETmzE+C0U1Zh5bHnv40h2fJExHQ7MpB9RT+8CBAZNGwpXI8zUClK8wQSDy67xWYULzmtLPgrEEeJVqj2MHAj6JELYlWJ0fonjKrtOkv+aqn/APRR94am4ZluZYp+0pqPdSRAgR53slYDVR308gfUgj6AQ3AgRsFVPNimK6SagbVvT8tdv7QzAgR5eQgQIEeUICJ/bcoECIIVgj7aBjJvdAECBFa1XrUNGhTwIEWUJeHNDbeJJxBIoYECKlSEyRCu1WxatV2pz84ECPUvKGx5wA8HAi6qhAgQI8vL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irc_mi" descr="https://sphotos-a-ord.xx.fbcdn.net/hphotos-prn2/p480x480/1236102_534478976624906_864313940_n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57794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651808"/>
            <a:ext cx="8305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Congress loves to adopt workplace laws so there will be more meetings in the months and years ahead and there will be more workplace issues to discuss.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AutoShape 2" descr="data:image/jpeg;base64,/9j/4AAQSkZJRgABAQAAAQABAAD/2wCEAAkGBhQSERQUEhQUFRUUFBgYGBcXFxcXGBcYGBgVFRUVFxgXHCYeFxwkGRQXHy8gIycpLCwsFR4xNTAqNSYrLCkBCQoKDgwOGg8PGiokHyQsLCkwKiwqLCwsKS8sLywsLyosLCwsKSwvLCwpLSwsLC8sLDAsLCwsLCwsLCwsLCwsLP/AABEIALgBEgMBIgACEQEDEQH/xAAcAAAABwEBAAAAAAAAAAAAAAAAAQIDBAUGBwj/xABEEAACAAQEAwYEAgkBBgcBAAABAgADESEEBRIxBkFREyJhcYGRBzKhsSNyFEJSYoLB0eHwkiRTc7LC8RUzQ2ODoqM0/8QAGwEAAgMBAQEAAAAAAAAAAAAABAUBAgMGAAf/xAA2EQABBAAEAwUHAwQDAQAAAAABAAIDEQQSITEFQVETYXGBsSIykaHB0fAUI+EVM1LxJGJyQv/aAAwDAQACEQMRAD8A7gBBwRaIuKzOXL+Zr9BdvYXjN72Rttxod6kAnQKVWEzJoAqSAPGM/iuImP8A5Y0jqbk+Q2+8NScvnTTVqgdW/kIWO4mHnLh2l5+A+KIEBGrzSssRnyiy94+wivfGTZthU+C1p7xY4bIUHzd4+Nh7RZJLAFAAB4RT9LisT/fflH+LfurdpFH7gs9SqTD5Cx+c6R0Fz77RZ4bLkTZb9Tc+8SxAg3D4CCD3G69dysnzvfuVCxWVJMNWF/A0r5xJw8gIKKKCHIEbtgjY4va0AnnSzL3EUTohAgQI2VUIECBHl5CCMHBGIK8igoOCjJykIGEwowmB3KUDBQZgoHerBJMEYMw3PnBFLMQABUk7ADcwI9WRTZwUEsQANybARieLOOezXTKOmpprO5G/d6ef2hvL8zmZlOeZdMJKJCDnNYbsfARluNWHbBdAKAgV6au6GIG9zAJzGYMO3z/PzuBTIwGlx3WTzHMWnF5jPWlAKmhO5LDrTa3SKifOTQBRgTfflU7xMzBwoIO9aE2+kU096kmOjw8YDRWyDkcbRMQNo2HDHxPxOHZVmN2kohVo36oFqg+AjFtBRpNh4525ZBf08Fm15adF6klTQyhhcMKjyN4BjG/CrPTPwehjVpDaL76TdK+lvSNkRHzzEwuikdG7caJqx2YWkmEGHKQkiAXBaJukCDpBxnSlRJmeTp50pUfuy7n+J+X0iVg+HmN3IXwHeY+bG1feLyTJVQAqhQOQAA9hDwjt48MJXZpiXHv2+CAMtCmCkxhMuly/lW/U3PuYlwQg4eRNa0U0UEMSTqUIVCGakZzNOMUlhihGld3bavRQLsYrPi4sOP3D5cz5K8cT5DTQtNCdUcfzn4oYhqphixc9FHd/MaUWM9h8/nq3aYzFFx/u6lq+FqRj+uJbmazyJ1PkLWwwpuifPkPReggYOOSZB8SpRNFmmSwYAJMLGW48K10HyIjqWBxWtQfCsXgxokf2b2lruh5+BWUkWUWDYUmBAgQesUIECBWPLyEEYOCMQV5FAgQIycpRQRg4IxgVKIwUGYKMHqQiMZP4lzW/QiiEhpzrLBH75pfwjS4vFiWKnnsOZikxWM7WgmIOzVgxNNtHeU1594AW6mF00rWmuen4VtG03aEjAph8NLkyxpRFA8TTcnzN45T8RJhGIJU2pQ/esdLx+cpqVRa+1OUUPFWRrPlmigPWoNL+sL2YpjcSHnUdUx/TuMeUblcXnFnJND/gizy7hftJYd5oQv8AIoUuxUW1tT5RF3K4NmFwJlFQHYbt/SLJsL2OIl2XvjSAa7La1PDlD2XHNIyxO1q9PTmqYbh9m5Roue5jl7SZhR9xSh5EHYiIsazj6WvbW3VVHqYyZhjh5DJG155hLsVEIpXMGy3fwfzXs8Y0onuzpZH8Sd9T7Bh6x2oiPOPCOYdjjcPM6TVB8mOhvoxj0eY5TjkWWcO6j5jT0pb4Y22kmkJaFQkxzrgiwkQIODjPKrK8hYhELEd3DulRSxB1ghDc+aFUk7AQxLwxpcdgqVaz/FmdrKRgzaVVSznnpHIeJNh5GOWY0zMWxLEy5csamAFpSm6ov/uEXJ8YnZ/jmxmKSQLgntmB8SRJVvAL3qeJir42zdcLLXCyTV/mmN1Y7s37x+goI51meacO/wDt23/Vv56jvTYBsLNdh8z+aLP5znIX8OWNKCwUfdjzPOvjGemzyxvWv+bQMNhmmuFW5PX7mNvkHCay6M/ebysIfvkiwbKO/wAyg2RyYp1jb0Wey7hafNAIoo8d47T8NcynS1XC4o6m0kyn3LKu6HxFa+RjM9vLlfNUDqQQPeLDH5h2UoT0enZEMSAT3CCrWW5+YQlfxKV0rCW6Xpp9UwdgYmsIB16rqrTQBcgedojTs2lLu6+9vfaOIY34oy+uImHw0yV+tWinmfEpway8PJB5NM1zm/8AsQPpDUT4uQ+zGAOpP+j8kuMcDd334Bd7PEso/IS/5AW+oFPrFJnHHv6NMQTZLqjLWrW505E09R6xynJOL8wzDFS8MMWZXakqNChVFFZtkAP6vXnHROM1aWuHluwZhJVWJvqIoGN73IJimKfPEzMXa92n0KtA2OR+WvmtblPFWHxAHZzBU8jv5V2PvFtqjhi4GUSSCZb8mQ7+YjqvDMwrhZQZy7FQSx/evQeAikXEhtJ9v9/EeCtiMJ2QsK+gRWyM7UuqEEFwxHSikA16biLIGGMUrJmBzDugiC00UmsV2Nn+BNflVa1PiaQ/Lm9+YvQqf9Qv9oZxW5uVAAJoaGletNoXTyZmGzW4PlY+i1Y32tVUTSyNWjSzsGG3Otf2vLwtF1gcZrF7Nz8xYxTZhjVLlEFbg6r7i5AB9PeJGSoQaVrTUa+yj0qhhNFKWSAXzr51/K3kjoA1WiGJ780g3AtTqBy9TeH8RKRiZR1ElDU0JAFTvTuiIOMXRObUAQ/UVHUGnO/IQzIm9mkzSylSagAmgJIA3J2AOxjeOVrA7NVkm+vhX1XgzMRXdSrsj4d7F5syYdWpgVJ/ZUU6wWKmgsSbDlFjhM5WakxNSsUobdDb7gxS5vuAIXYpocG1/PRN4A4vObdQ8VMpRv8ALxXrMVBMnvdgNCV5XqaD6Q/m0zYCKjFkFaH+0Xw0dtF8/RHAWqpZHalnmAHUa/55RTZpw4K1Q+h29I1ZlUFBD2EyATEM6cxl4dN2HzTOWlPW2rasOWYgxnMDp0Q2Kgicy5B91zeXhXR1tsw+9QfK0elcLiFdFZWDBgCCDUH1jjWKwxxBrKlrJkr8q/TUzbux/sI1/Cpm4WWykhla4Uj5TzIp16QLxZ7ZmtddOHLxpJImZSa2W6gjGWxPEE0CuoDyURTYnj95Z+ZW/hH8iDCJuFll90IjMBut/WDjBD4lv/ul92gRH9NxP+PzC9nb1XWYUDCRChHVQlLSoWLz6TKrrmKKeMU+e54s2QezrRrA8qGxPtWM38TcLMWbK/RSsp5mrW+hCTQGhqykj0pC5yPJwg7RzMZJZZmO5ah6+JgLiOKcGCMEWTVJhhoWWHkHqs3w1iVVsXiT46a8gBb27v1jm+OxBmzXd6ksxvvf/vX3ja4fFBMvc7GY7b9FpsPOMXgXQv3200JIJ2qLjl4QywDMr5ZCOjfJoWeK1DG9dVa8LYMrM1N7RvZaEixA8TGVyqjEEHeNLhmteAeIOL32nGEjDIw0KrxeUYhnqJzMhsyHY+gtSJnEGHeVg6otQoZWFSKK66Q1twCRY9YmvjiAQtunnCJWYzAKMJaywp1O5NDa+qoppPOBO0kJaSBTTttas+FuVwB35rkjy6RdcM8KTMaXCTJSCXSpmNSuqtAALnaJ83KcECS+OTc92VKd/GgMSsoz3A4IsZL4xywoSBLlggV635x0xxYI9hrif/JA+JAC5nsdac4DzC1/BXwz/RsXJntiNZRidKyXUGxFNT0tfcCLP4i4qs5PBafWMavxaVHDSsKSwsGmTmc9Ntot86x74mXImkANMlK7DoTQkQtxk0rsokZlBPUdPEphgWMEhym9FVLN7wjpXDs8nDyvyD+kc2SRQ1MdC4Xb/Z5fl/Mwi4kaa0jr90zxItiu8rsxBp3WJBP7LcvOsWuKxiopdmAVRc/5v5C8QMPKBIiQuXKWDGrFTbUSaeIBsD4gQfw2eQR5K87/ADZIpmjNaRlMtiGdwQ01tWk7qtAFU+OkCviTC8ZKPQkdQaERNgEwyfCCzLf4dfVY5tbWYGBLVGmpO96n/VXu+ZJPQReYHB6B4nem3QAeAgp2aykNGmKD57ecSFmgioII6jaAYoI2uvMCR8vVauc4jVNYrCLMFGEU2L4TSYpRmJQ7i/8AIxcTcwlr80xF82UfcxEbiLDD/wBaWfAEN9qxEscbjmO/jStGZR7lqjGBl4NhKlSH0zGFXVLVpap5AU+sRMxS8aKbjZc9D2cwil/lIr6GlYx+e49VcqDW1D4HlC7EjNQab8/z5pphXHmNeapcS5JPnER5ZJiZpqLQeGwbPMRFFWZgB/P6X9BG8bq0CYtcN1Z8PcOfpD960pKFztq6ID9+g8Ydz6cs9wij8KWaKo2NLaqfQRo8ynLhsOsmVYvv1ofmY+JjH5niDKCpKAM6adKA7CnzTG/dUGp6m3OPSuIIjbvufzuG6TzTmVxcduQ/OqVhsMCS1tKEhehYWZvQ2HrEibMABJhCoJaLLU1CgCp3NNyfE7+sVHEuO0JStzAbWGaQNCyuhaoOJuICaqhsOkY1sQSbmLDMmPPnFSY7TCwtijAaEukcXFSf01upgRGgQVlHRUteuhCxDYMKrHOxFbFZTi2RqxMjwVjysNjSvnGa48zIS8K3V+7/ADjW8QywZ6Ei6oafxG/2jlvxUx1DLlDoWoOteZhWGNxHEGsGwNny1TTPkw4Pcs1jMef0WWtf1T9WJ/p7RnKxb43BuiIHFO6PreKspHYQNaGnLzJKVTOLiL5BX+R47RSu0bLCYoMtRGFyQhgVO42i9wcxkNOUK8dE1zj1TrAyEMF7K8xcrX8rMtOa0qfesRjl7ujIoeYWAVlYtoNWBLsQeQHhBJj9Nyy08TT26xfyZ2JUJ2aLSYVJJoRpoT5jzhW5z4hQrz0Rsha5pCpeGvhmP0k/pKVldhMdQG1KHFKAnewNb84tMv8AhhhWU1UktLkUvsWw7uzU8X0n+GNJlGKmrNmCaF0dnRf4gakn0pTyh7DYyXKTvzUlsEk7sN5cpkYE1tc0giLHucz2nDNrse6xzSGfD5X00aJqRwDh0xJdUA1TTsBQURh0tUmvpFPxVLCzNI2AIHlWLzA8c4WUg7bEyS9QTSYrX71reYjOcR45JzLMlsGR1qrDYitK/SF5zOkY43uRre2lfVG4Ow4gqmmNG24Tb8BfX7mMLMO0bbg9vwB5n7xlxH+yD3/dHT+4tZgzeLFIrMI1xFkpgnhzvZSKYapdYyvFWLnV0SnIDUBAoORJ7242jUmObcc5o0ie7MrMFCstByaoFfUEQfje0c0Nj5lRABmN9FLlYZ2WiEdwHcVDEihr1ivfAzkPakrMAYF5JHdZbBqdCAKwXCuYO+FMyZ3Q7MwJNBSv0gYfiKWSxVtenfTfnSkIcssbyGiyDrppunTWBzbHRbuRleHABWRKFQD8i1uOtImIAvyqo8gBDfajTWoFhW4ta/3iJNzNRYXPLpyrfnHY54YmZ3UFzTnSONWUzO//ALCOqL9h/WIGY8CSphZld1JNQCarX1FaesTJ7f7Yp6ylP2i7jnGgGaU/9imT5HMDcp5Bc3n5O0g0cU+3pE/hCUjYh2qPwpdTf5Sxp70DRtpskMKEAjoQCIz+bzAgMuWAvaUrRQBpFqWp4+8QxrYndo42t/1bpGFlbqrxE0zppflWw6AbCKRXCzsTMcHWJglIx/3YVXCr4anJPUmsXzTElIzNsiFm8FHP6EekYbNczYFFb52Jdx0Lmun0svoIygY6Um+f+/zxWLqCu2m3BP7NTGYnSTPZ5j/KK0i/xJopP7oX33iszicJWHtathBOGtpAbudFV22qwubTquabRXQ7OephukdexuUAJc42igQIEWVF63Qw5EZGh9THLxnRFuFLPZ8xM9VUEkoLAEmlTtEBuBJU2aszEaG0hqA3NCbqaUUivtGlxbAEkAaiKEnp0rEFnB3Y+nTpALgyGUv3J76HyoosPLmBo+6pM8+G0mcv4TabUpuKcgK7RyvPPhri8OxITtFr+obgdSDcee0dxEtdwWFOZgnmBxQvUnYixgiLHPhPsUO67H3CzczN72q82PJmSHq6Mh51Bp77RtcoxMuYmqosO8OYpuY6WZEuaWkTkXWBWhAIddg612vv0MYPjDgc4aVOmYTUVmAVSldA/W0ncg7wQca3FUyQZXcjen8LeAmEmjY6LC4Cd+k41CxoGmqOulSwUADqKx2rFyNJ7NaVUCteg3sDXyjmvwvyt2xHaoqs0gqxRqXFbha/KwpUHaoHWN9x3krO5myx3aVbdWQfrG3KL8TgE5DWH3PqowkhYfaPva+ay/xBxIlYLswbzZoAua0U6mJNfIescup5RtviLlISbhwo06sODQm13cV71hUBSfMRBwfw5xswBkloynYidJIPsxgzAmLC4cdo4DNZ1oIXFuMspI5aLNpKrHScLUYXCg/7gf8AND3CHwrmmdXFovZhG7ocMSxoF+Q8rn0ifxGQHUBNAVNAX9kLRQPYCB8bio5iwRmxd2Ntj6Ivh7MrneCpXeNpwW34HqfvGGdo2nA7/gn8x+8JuJD/AI/mEzn9xbLC7iLNYqsK1xFqDFOHO9lJJxqlkxmOIcGJk4giumQHA/aKzDY9R3tucWuacQSMOCZ01F8K1Y+Si8cp4n+KKzcQhwwYLLK6i1B2gV1cLQbCqiHZiM/shZxSdkc3ctji5EqXIKFFCitFpYE3O/jWMtluYS0dkSWo1HrQ9akAEmNfnmidhhiJfflTFEwEWKgipJ8Bz6UMc+zDNzgxLmOlQ5bQCaMQKEsd6LQi/OsLhA8udGRZ2Hf3pzDiYhHmJWjxGbzJgZQQFQWOiprsR4nziBLmszEmYNQB0rW4BpXYkCw2rEPLOJMLiAFExJL7ETzpsRycAqdhvSNdlnCs4kN/szyyBpKtqvSlahaH3jRsMrWGMMrySdzmudmvdWst6z8OeuHSNHFBjJejFYdbWk09jF/GIGWV4PctJfdZ4JrFzdKM17Am2/pGV19pMJNSBYV6C1Yus/xelNI3b7RSKdC+J+0CYh/tUrRN0tVnEUxSUT9s1f8A4cohqHzmFB5AxzidjO1xe+7Rqc6zGvazAbH8ND+4huR+Zyx9BGFyuZXEr5w64fDUbnHkPn+aeSzldqAuiTZWphX5Rc+kZniydqvyG3hFhxDmnZppXdrRQZ1LK4ZCx7z39IzwUJDmPPWh9SpkcKIWWbeEwIOOoQCTBQcFHlC9Xy3h8zKCsQZLxJctQaTQczHIQvsI5wUJ8M7kk2B67Ql5qSxRRrb6QzicW0w6UrpBpXrvUwqRhAvOvnALiLPZ/E/RbgaapiczzPmoALgVO/jTeFBaCx/zlaFvOtawG0R2Db2586cuXKBXb3uVoEc/CiaQCdLoaowPeUkXHkdiPCK3hKTMVsVKxDGY3ahgWNaoygD0tSnKJM7F6ZieIYWrci9R7wnOsveYBOwzaZ8sW6Ou7S3/AK9Y2hfu08+qhwpZeZgWy/NJJRCZOJBStLalLMq/modjuAKRf/ErATJ2DDpMKhHUuo2dTajeAJ+sPZTnknGr2U5dE1SCUaxVlPdZD1B2PjF/iMAsyU8p7q6lSfMb+YND7Q1jmc2UO7qPfX8eiyoWM3W/LuXnrifEFpWEOosBLmAV3X8Qkp+UHvDpqI6QOEeM5mAdioLowoZZYha1qH2N9x6wnjDCNJndk9mls4PutCPAi8Z8x0XZMmhySCweSHxP7c5LTfO/ELpi/HCcPlkKP4yf+mFY3ODiklT2UKZisSBsDqPh4RjuEeFJmPnGVKZVKoXJatKAqKW8WEavG5YcKsqQzq5lKwLJ8pq1bV84W4nCQwMaIhWvU9D1KMwEjnPdfTp3hQprxtuAnrKP5jGFmteNl8P3/Db8x/lCjibf+MfEJjKfZW6wxuIzHxN4lm4fs5cpymtWZiKAkAgAA+ZjSYY3EYH4zzV1SAVqdDcup/tGHBgHuDSlGJ01XNM0zV3JqTXnU7xVl4KY14THcNaGigl12unfD7M5mIwbYYuQuGm9oZYsJkqZqqhPQPyHNh4RleKlmLLlS3csst3Cq1ylRLLCvtbka9Ya4IzLscWtT3ZqtLP8V0PpMVD6RM+ITVxAI+VxroPEf3jNsdOJ77+RWo9wrKiNT8POJJ2GxspZb92a3ZlGaiEvZSRcCjUv/WMqYNXIIKmhBBB6EGoPvGj25mkLIGja9NJgsRMnS5k0SxoBHdYk0P8ACIviYgZBj+3wsiaaVmSkY+bKCfrWE55jNEug3aw/mY4147MucTZRxcZCAqTG4rtJpP6osPSKLiHHFJbFTRmIRPzMaA+gqf4YlT8UAIxec5pqxFK92SpNOWt7fRK/6oFwsRmks7DVEOOUUoHEmOCKstTZQAPQUv63jPZXMpPT8whGcYovMqTB4Ffxl6C8djDEI4a51qgHuzPWhzIdriQv7whnjWd3go2UAU8ofy9x+kBvE/YxS8RT9Uw+cCQM/dYP8W+q0efZPeqaDgoOHCFSYECBHl5eoJD7Q/jCWCovO7fyEV2BnVAgZpmDywaUowUKeddjHBxvAjIKY1qpqoEoFuf85Q05N6n23ERsICBqc3JJ9zt9YZxOPNaUJHOtvtGL5BXTuWoGqceeoJr487UhlW1fKVF7D0N69YZaYtaFaVtz94QEQmoqfSlOV6QJfVaAJvMXKtJDWbWQDSgIKkEVFthFjhsXQ3t/bcRXZlh/w6rbSykgVaorQ2JoDQwuRNrTx8PHaLE0AQrVYT2ccOJPImL3ZgvqU0PnUQnC5tiZNFmDtgPR/Oos0WWDn3ofvv6f5tD+LwazFKm1RuILje5wtp8lma2cFzL4x5OJiSMcikA/hzARtuZbH6r5UjmSZfMYBgjEHYgGh/ykejM6yPt8BOwzHUWltpPRh3k9mUfWODYTjPFylVFmaVQUClENAOW3j9I6jAzSvgAaASOpr0BQEjWB5zk13LoHwVwJlPPmTO4SiINVq1ct/wBIiPxegWeAp1Cm9KC9CaDpUxk5XxGxq/rof/jHnyixm5u+Ily5symolwaCgsQBbyEZzsxBcHShtdxJ5eAR+DMWY9ne3PxCjO8bP4fP3X/N/SMSELMAoLMdgAST5UjofB/D82SDrABbvEA3UfvdDC/iTR+nLeZrREudYWuw7XEcr+L+LU4sg1OmWi06GhY09GEdOweKVidJqFNK9TzpHIfikxOPnXIHct17ib/yECcAaROWnkl+LBA1VJJ4JxMyV2qKrAgEKHUsQRW1LE7ila22iiYEEgggixB3HUHxjSZRxxOw8rsgquoAC6rFReq935htv0iszzN/0l9Zly0bmU1d7pqqbnx3jq4XYjtCJAMvIj6hCyNhyAsJvmCq+VN0kMNwQR6X/lGhXKcTmEyWsiU8whACaUVRVvmc91fv4RniaR0jhL4kTJOEl4dEZ2lhhUCoALMVrWwsT7CNMRI6NuZotUibnOW6UHPfg/isPKR1dJzkd6WndI66SxAYV8oyWNyGfJUPNlOiltIYgU1b03NLX6Glqx07Jc0xmOaaXIloAF3Ierd6qtQioA6c40DZDLmYZ5BVdL/MGHP9oFdmBuDTlCf+pyRSZJcvLxrxGl+Xmi3YVmQFpUz4U5h2mVyO9Uy9Us/u6WOlfRNPuIHEmN1TSBsgp684j/DPLXwcifh5u8qezBuTI6KVYeqkeYMVeMxVSzHmSfrCrHEOeQzYm16BtalQswxtAzHZQSfICMLPmGhY/M5LN5tentQRdcTY7uaBvMYD03b6D6xlcbMqxFSYb8Ow4Db/AD8+yrM9Qp8wknb2gsNNo4NYTOW/9YaWHtaIK1o8pn1dj0J+xinzCdqcmJeXPRJjeAA871itc1MYRs/cc7yWhPsgJMHAgQQs0mBAgR5Qu2YTixlQzP0XEGUilmc6EIUXLLLJ1MAL8to0mY4iW8pCWOmYyFGoSDqoUqR8uqtL86CKWTi5Sjs3QunYs02YTSWBQqVAO5Iqbcr2rDWR8WypiqgRVlM3ZSlpemgtL1g9Qpt1K3tHJSYF0ceYgeAJOnnzV4McyZ+Vlnv5LT4iqr0oaf50MRUlWqVvua3NxyPrDsvFibKlTBcPLV7c6iv3huYbXsfAQnnGV5HRNWpmeddhYc/6VgnkKN9+V+XTyhReg51I32FusOIlF1OafUeg5wOtESSLGuxBry8BEbDSQBS3Pz84ky2Mw1IsOVf6Q1r77chXy9oodlITyNQ71/nzrWJ0ufaK4zOp5XH0rBLPoB/nrFmPLdlJbalTc00TJamvfNunjHnTN1AxE4DYTplP9bR36dPRitQGZTVfO3OMxw38JZbB52ZKwZ2JEtZgFCxJJJU3NeQjouCzhmcvPT6/RB4qOw2lyKWsbThPJWxEuWK6URmLN0B5DxMbmT8PsvkzRMlpMbSD3GYOhr11LE3QstBLlqqKK0VQFArvYRtxDi0Zbkh1PXotsFh3NcS4clVL2OEUrJXvH5mJBY+vL0hrCY4zGpMmsqNvp5+BixxEuXSjqprypf3EV87C4aXejIfzkfQwoika7Uglx57p4wNAoDzWhk4gSQFlypjpyMrS3uCwavpHKfinNLY0vomIHloaOpU1AKtQHfYRuMFj5aNVZzb7Mot4VBhnjPD4fFytU0n8IEh0I1LalL/qk0rBvDizDT2Qdeev170nxuFflLmmxuuOEwmsLmJSER2KRIwY3vw3kB0nV5Ov/L/b6xgY6Z8HMqDdvOdjQFUC8iaElj6WpC/iQJwzgDW3qiMP/cC3uU4cICAB3qf096U9ollCpqbeP2gLL0ipKj1rFPnrdrLdX7yshBHUEEERxXRrt7TtkbnggKxm5qGwzzJTBkJMvUPlJB0mh5gGotzBjGZjidKxZ4/OETDyZKUVaAAAAABABYDa5jI5tju9TkIYYaLOdAfNBu9kU5VGYYjVN/4a/Vr/AGH1ijeZVjEmdiO6Tzclvew+gHvEAteOthjytpLXuso5phoGFGDky9TKvUge5jfZZq2K0kqOvePrFWwizzGZyGwt/SKxzGUW1q7t0msHBQI1VLRQIOBHl5dOzjHzUwOJmTKAzllqOd5lap4BUoKfmPOMXlmbdnegLVrcVpTaldjcxP4vzlWkysPKqUDGYWNy5ICgk+eo+FhyjMI8YtaCNUDgWFkZJ5n+F3fhHOe3wUtuaMyEC3y95fowizLKo7wAqOX9I5/8Isy70+QTuomDzU6W+jD2jeTUVmqSaHlS3vHHcUi7Kc966GB1tSpDIb6tRN+n0g1w7Mf2VrtDSYNWNjT7+8B1CnRL1MedSaekKt0QppIA0i58KRVT5gEw7V8f7WrEl5/Y/MxZ22RRVvSkV/6DPmOW7IrU7MRX/vFgwuUg0pM2bc+R6Ei29YhzJhO3vaLSVkE0i7Kvuf8ANhDWYYAYddRcGp6R7snNF0tGOBNBUyzmGJloFNKaySKii1NK8rge8W+YZrq063AAG3UxnMx4nAsDGaxucFzvDCLBySgXoPVFCNrTmcdVscRxANlisn5299h94yJnjmaRCxOagNSrH1hnDwto0A+K8/FsjFrWPmxrdzX1P2hqbmsul1Zz5f1jJf8Aiy/tGEtnfi9tqW2g8cP/ADZDHiLFqRjRsJAHgbfzgpmOlqj9pLZJbDSxViSK12FYopnEgmMWcamYUJa52teGcxw8z9GSbppKmTNCkkd5lBLUWtaCm9KR5mDNjNp5+mqzk4g1rabrY8vRUrtCDBmBDlIUmOt8BpKTAyml3Zmbtr179e75UUbRyUx07hXDJIwCTEfvP+JN5gV7qqAN6AC+9awp4uM0GW9yPNMeHD97yW1E+oqLiIOYYoCgtUj6Hw9IgYXOxTUKUNrbeY8YzGb5sWnOa86DyFhHL4fAvfIbGyc4mTsm2OascdkhcqVcrp1HaoNdO96j5eUUGbZFPVWIAb8p97GHVzRxsx94axebl1Mt7g89jbxh9AydhGxHgk0jmusndZrFqwNwRS0RqxaYnLALhmp40MV8xFFgxPpDxjg4aIFwITZg5L0YHoYVJw5bwHU7f3MTcNlqsDcnpyBMS5wA1UAEpE2ZasQi0SGBppNiDDZw8SF5NQcKKQmJUIVgQIEeULq2ZcLSJ9C63ApVSVNOlrc+kZXOeAmlmslmZf3gKjwt/SOjIBDmnwjhIOJTwnQ2OhTx+GjdyXLuFDNwmNkzGU6delqX7r9xqj1B9I7XicJqIFaKLkgWMYfirDkopUUNd41WUYr9IkSmZlXSgD96+pbH7QTjJ/1kbZKo7LMQdkLGyntQDSlKc26e8R0nppOhqD9qhufPlFXneapUS5b1HQV/1E9PCIP/AIhrIFe6vKhuYV9i7dXC1GAwSI2rdiLnw9YsTiQBGWw+P5f6jTbzhOJzrU1Nxy/7R5peNAF4ttaKZmY9P86xkOPM4/CUA7tC52ZUFBuYzfFOHmz5iSpYNt2JooJgvCRl8zTIaG/wU3k1G6zU7F3iRiMnnrLWY6FEY0BNKn+HcDxjbcOcKSsPR2/EmD9ZhZfyj+cHxzh+0w4cfNKYH+E2I9yDDb+psMzY4hpdWfp59fgq052ryudT1ApFXjbufIfaLPEttau+/wBokYTiVJY/FwEhx1PaKfcMRD1pIG1oPEkXQWcKw7h5JJ5esaqVxFlr/wDmYOZL8ZcwN9GoYcOGyuZeXiJkluQmy2p7rURJmI3afX0QlLLYmQeYX0hibiGICliQuwJqB5dNos87wyywNE2XNUmxRq+43EVEpNRAG5NBUgCp2udo0YQ4WoKKBDmIwry20upU70IpY7EciPEQ0Y03VUDFxkGaiWHl0JMwrpIPykVt61imgVikjA9uUrWKR0Tg5q0y5k0p6/qk3FvqBCJk2pJ6kn3inkZgVBsCTsTciJ6vUA+AjDsg03S3km7QVff4J551oGBlhjEac1odkYjs5Zbnyjzm+zpusgddU7nTALbyiqwOC1mrWUXY+AiR+mB1IbrBYrGgJoTbmYljXMblChxBNpibN1sFWy7Af5zi5lLoXyEUmB+cRcYhqIY9KNmqG8yq3Ev2gLAUZfqITJn6oEh6H6HyMIWUBMK8jt/KNQOSolTEhhhCu1NaGEsYsF5JrBQIESqruSEQt56qKsQB1JpBwI+cwRCV+Uro5XZG2FSZ5jkZaFgo3qxCDkRuamx5AxYcBZNLxEmfMRtaodKkBqawNRoWpWxUWA3gQI6bDYOP9OT4hLJJ3k1arJ50NMYjvA0od4Tg8VbqW8jT0ECBC4NBbr+aIoFLxGY6fw1Hebcw3MxHZLfc8qm59IOBEtjboOuq9akZdhSTrmEeA6Uh6Q9ak71/tsPDnAgQETmzE+C0U1Zh5bHnv40h2fJExHQ7MpB9RT+8CBAZNGwpXI8zUClK8wQSDy67xWYULzmtLPgrEEeJVqj2MHAj6JELYlWJ0fonjKrtOkv+aqn/APRR94am4ZluZYp+0pqPdSRAgR53slYDVR308gfUgj6AQ3AgRsFVPNimK6SagbVvT8tdv7QzAgR5eQgQIEeUICJ/bcoECIIVgj7aBjJvdAECBFa1XrUNGhTwIEWUJeHNDbeJJxBIoYECKlSEyRCu1WxatV2pz84ECPUvKGx5wA8HAi6qhAgQI8vL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6" name="Picture 2" descr="C:\Users\srolph\AppData\Local\Microsoft\Windows\Temporary Internet Files\Content.Outlook\8056NT91\795665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217420" cy="221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2081" y="762000"/>
            <a:ext cx="883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000000"/>
                </a:solidFill>
              </a:rPr>
              <a:t>Advocacy comes to the Granite State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D48F85-8544-4EF3-8B47-A15E79DD06FD}" type="slidenum">
              <a:rPr lang="en-US" sz="1400" smtClean="0">
                <a:solidFill>
                  <a:srgbClr val="000000"/>
                </a:solidFill>
              </a:rPr>
              <a:t>2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srolph\AppData\Local\Microsoft\Windows\Temporary Internet Files\Content.Outlook\8056NT91\large_Dixville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44" y="2305050"/>
            <a:ext cx="435285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05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000000"/>
                </a:solidFill>
              </a:rPr>
              <a:t>We already have 20 members across the 4 Teams but there is always room for more.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AutoShape 2" descr="data:image/jpeg;base64,/9j/4AAQSkZJRgABAQAAAQABAAD/2wCEAAkGBhQSERQUEhQUFRUUFBgYGBcXFxcXGBcYGBgVFRUVFxgXHCYeFxwkGRQXHy8gIycpLCwsFR4xNTAqNSYrLCkBCQoKDgwOGg8PGiokHyQsLCkwKiwqLCwsKS8sLywsLyosLCwsKSwvLCwpLSwsLC8sLDAsLCwsLCwsLCwsLCwsLP/AABEIALgBEgMBIgACEQEDEQH/xAAcAAAABwEBAAAAAAAAAAAAAAAAAQIDBAUGBwj/xABEEAACAAQEAwYEAgkBBgcBAAABAgADESEEBRIxBkFREyJhcYGRBzKhsSNyFEJSYoLB0eHwkiRTc7LC8RUzQ2ODoqM0/8QAGwEAAgMBAQEAAAAAAAAAAAAABAUBAgMGAAf/xAA2EQABBAAEAwUHAwQDAQAAAAABAAIDEQQSITEFQVETYXGBsSIykaHB0fAUI+EVM1LxJGJyQv/aAAwDAQACEQMRAD8A7gBBwRaIuKzOXL+Zr9BdvYXjN72Rttxod6kAnQKVWEzJoAqSAPGM/iuImP8A5Y0jqbk+Q2+8NScvnTTVqgdW/kIWO4mHnLh2l5+A+KIEBGrzSssRnyiy94+wivfGTZthU+C1p7xY4bIUHzd4+Nh7RZJLAFAAB4RT9LisT/fflH+LfurdpFH7gs9SqTD5Cx+c6R0Fz77RZ4bLkTZb9Tc+8SxAg3D4CCD3G69dysnzvfuVCxWVJMNWF/A0r5xJw8gIKKKCHIEbtgjY4va0AnnSzL3EUTohAgQI2VUIECBHl5CCMHBGIK8igoOCjJykIGEwowmB3KUDBQZgoHerBJMEYMw3PnBFLMQABUk7ADcwI9WRTZwUEsQANybARieLOOezXTKOmpprO5G/d6ef2hvL8zmZlOeZdMJKJCDnNYbsfARluNWHbBdAKAgV6au6GIG9zAJzGYMO3z/PzuBTIwGlx3WTzHMWnF5jPWlAKmhO5LDrTa3SKifOTQBRgTfflU7xMzBwoIO9aE2+kU096kmOjw8YDRWyDkcbRMQNo2HDHxPxOHZVmN2kohVo36oFqg+AjFtBRpNh4525ZBf08Fm15adF6klTQyhhcMKjyN4BjG/CrPTPwehjVpDaL76TdK+lvSNkRHzzEwuikdG7caJqx2YWkmEGHKQkiAXBaJukCDpBxnSlRJmeTp50pUfuy7n+J+X0iVg+HmN3IXwHeY+bG1feLyTJVQAqhQOQAA9hDwjt48MJXZpiXHv2+CAMtCmCkxhMuly/lW/U3PuYlwQg4eRNa0U0UEMSTqUIVCGakZzNOMUlhihGld3bavRQLsYrPi4sOP3D5cz5K8cT5DTQtNCdUcfzn4oYhqphixc9FHd/MaUWM9h8/nq3aYzFFx/u6lq+FqRj+uJbmazyJ1PkLWwwpuifPkPReggYOOSZB8SpRNFmmSwYAJMLGW48K10HyIjqWBxWtQfCsXgxokf2b2lruh5+BWUkWUWDYUmBAgQesUIECBWPLyEEYOCMQV5FAgQIycpRQRg4IxgVKIwUGYKMHqQiMZP4lzW/QiiEhpzrLBH75pfwjS4vFiWKnnsOZikxWM7WgmIOzVgxNNtHeU1594AW6mF00rWmuen4VtG03aEjAph8NLkyxpRFA8TTcnzN45T8RJhGIJU2pQ/esdLx+cpqVRa+1OUUPFWRrPlmigPWoNL+sL2YpjcSHnUdUx/TuMeUblcXnFnJND/gizy7hftJYd5oQv8AIoUuxUW1tT5RF3K4NmFwJlFQHYbt/SLJsL2OIl2XvjSAa7La1PDlD2XHNIyxO1q9PTmqYbh9m5Roue5jl7SZhR9xSh5EHYiIsazj6WvbW3VVHqYyZhjh5DJG155hLsVEIpXMGy3fwfzXs8Y0onuzpZH8Sd9T7Bh6x2oiPOPCOYdjjcPM6TVB8mOhvoxj0eY5TjkWWcO6j5jT0pb4Y22kmkJaFQkxzrgiwkQIODjPKrK8hYhELEd3DulRSxB1ghDc+aFUk7AQxLwxpcdgqVaz/FmdrKRgzaVVSznnpHIeJNh5GOWY0zMWxLEy5csamAFpSm6ov/uEXJ8YnZ/jmxmKSQLgntmB8SRJVvAL3qeJir42zdcLLXCyTV/mmN1Y7s37x+goI51meacO/wDt23/Vv56jvTYBsLNdh8z+aLP5znIX8OWNKCwUfdjzPOvjGemzyxvWv+bQMNhmmuFW5PX7mNvkHCay6M/ebysIfvkiwbKO/wAyg2RyYp1jb0Wey7hafNAIoo8d47T8NcynS1XC4o6m0kyn3LKu6HxFa+RjM9vLlfNUDqQQPeLDH5h2UoT0enZEMSAT3CCrWW5+YQlfxKV0rCW6Xpp9UwdgYmsIB16rqrTQBcgedojTs2lLu6+9vfaOIY34oy+uImHw0yV+tWinmfEpway8PJB5NM1zm/8AsQPpDUT4uQ+zGAOpP+j8kuMcDd334Bd7PEso/IS/5AW+oFPrFJnHHv6NMQTZLqjLWrW505E09R6xynJOL8wzDFS8MMWZXakqNChVFFZtkAP6vXnHROM1aWuHluwZhJVWJvqIoGN73IJimKfPEzMXa92n0KtA2OR+WvmtblPFWHxAHZzBU8jv5V2PvFtqjhi4GUSSCZb8mQ7+YjqvDMwrhZQZy7FQSx/evQeAikXEhtJ9v9/EeCtiMJ2QsK+gRWyM7UuqEEFwxHSikA16biLIGGMUrJmBzDugiC00UmsV2Nn+BNflVa1PiaQ/Lm9+YvQqf9Qv9oZxW5uVAAJoaGletNoXTyZmGzW4PlY+i1Y32tVUTSyNWjSzsGG3Otf2vLwtF1gcZrF7Nz8xYxTZhjVLlEFbg6r7i5AB9PeJGSoQaVrTUa+yj0qhhNFKWSAXzr51/K3kjoA1WiGJ780g3AtTqBy9TeH8RKRiZR1ElDU0JAFTvTuiIOMXRObUAQ/UVHUGnO/IQzIm9mkzSylSagAmgJIA3J2AOxjeOVrA7NVkm+vhX1XgzMRXdSrsj4d7F5syYdWpgVJ/ZUU6wWKmgsSbDlFjhM5WakxNSsUobdDb7gxS5vuAIXYpocG1/PRN4A4vObdQ8VMpRv8ALxXrMVBMnvdgNCV5XqaD6Q/m0zYCKjFkFaH+0Xw0dtF8/RHAWqpZHalnmAHUa/55RTZpw4K1Q+h29I1ZlUFBD2EyATEM6cxl4dN2HzTOWlPW2rasOWYgxnMDp0Q2Kgicy5B91zeXhXR1tsw+9QfK0elcLiFdFZWDBgCCDUH1jjWKwxxBrKlrJkr8q/TUzbux/sI1/Cpm4WWykhla4Uj5TzIp16QLxZ7ZmtddOHLxpJImZSa2W6gjGWxPEE0CuoDyURTYnj95Z+ZW/hH8iDCJuFll90IjMBut/WDjBD4lv/ul92gRH9NxP+PzC9nb1XWYUDCRChHVQlLSoWLz6TKrrmKKeMU+e54s2QezrRrA8qGxPtWM38TcLMWbK/RSsp5mrW+hCTQGhqykj0pC5yPJwg7RzMZJZZmO5ah6+JgLiOKcGCMEWTVJhhoWWHkHqs3w1iVVsXiT46a8gBb27v1jm+OxBmzXd6ksxvvf/vX3ja4fFBMvc7GY7b9FpsPOMXgXQv3200JIJ2qLjl4QywDMr5ZCOjfJoWeK1DG9dVa8LYMrM1N7RvZaEixA8TGVyqjEEHeNLhmteAeIOL32nGEjDIw0KrxeUYhnqJzMhsyHY+gtSJnEGHeVg6otQoZWFSKK66Q1twCRY9YmvjiAQtunnCJWYzAKMJaywp1O5NDa+qoppPOBO0kJaSBTTttas+FuVwB35rkjy6RdcM8KTMaXCTJSCXSpmNSuqtAALnaJ83KcECS+OTc92VKd/GgMSsoz3A4IsZL4xywoSBLlggV635x0xxYI9hrif/JA+JAC5nsdac4DzC1/BXwz/RsXJntiNZRidKyXUGxFNT0tfcCLP4i4qs5PBafWMavxaVHDSsKSwsGmTmc9Ntot86x74mXImkANMlK7DoTQkQtxk0rsokZlBPUdPEphgWMEhym9FVLN7wjpXDs8nDyvyD+kc2SRQ1MdC4Xb/Z5fl/Mwi4kaa0jr90zxItiu8rsxBp3WJBP7LcvOsWuKxiopdmAVRc/5v5C8QMPKBIiQuXKWDGrFTbUSaeIBsD4gQfw2eQR5K87/ADZIpmjNaRlMtiGdwQ01tWk7qtAFU+OkCviTC8ZKPQkdQaERNgEwyfCCzLf4dfVY5tbWYGBLVGmpO96n/VXu+ZJPQReYHB6B4nem3QAeAgp2aykNGmKD57ecSFmgioII6jaAYoI2uvMCR8vVauc4jVNYrCLMFGEU2L4TSYpRmJQ7i/8AIxcTcwlr80xF82UfcxEbiLDD/wBaWfAEN9qxEscbjmO/jStGZR7lqjGBl4NhKlSH0zGFXVLVpap5AU+sRMxS8aKbjZc9D2cwil/lIr6GlYx+e49VcqDW1D4HlC7EjNQab8/z5pphXHmNeapcS5JPnER5ZJiZpqLQeGwbPMRFFWZgB/P6X9BG8bq0CYtcN1Z8PcOfpD960pKFztq6ID9+g8Ydz6cs9wij8KWaKo2NLaqfQRo8ynLhsOsmVYvv1ofmY+JjH5niDKCpKAM6adKA7CnzTG/dUGp6m3OPSuIIjbvufzuG6TzTmVxcduQ/OqVhsMCS1tKEhehYWZvQ2HrEibMABJhCoJaLLU1CgCp3NNyfE7+sVHEuO0JStzAbWGaQNCyuhaoOJuICaqhsOkY1sQSbmLDMmPPnFSY7TCwtijAaEukcXFSf01upgRGgQVlHRUteuhCxDYMKrHOxFbFZTi2RqxMjwVjysNjSvnGa48zIS8K3V+7/ADjW8QywZ6Ei6oafxG/2jlvxUx1DLlDoWoOteZhWGNxHEGsGwNny1TTPkw4Pcs1jMef0WWtf1T9WJ/p7RnKxb43BuiIHFO6PreKspHYQNaGnLzJKVTOLiL5BX+R47RSu0bLCYoMtRGFyQhgVO42i9wcxkNOUK8dE1zj1TrAyEMF7K8xcrX8rMtOa0qfesRjl7ujIoeYWAVlYtoNWBLsQeQHhBJj9Nyy08TT26xfyZ2JUJ2aLSYVJJoRpoT5jzhW5z4hQrz0Rsha5pCpeGvhmP0k/pKVldhMdQG1KHFKAnewNb84tMv8AhhhWU1UktLkUvsWw7uzU8X0n+GNJlGKmrNmCaF0dnRf4gakn0pTyh7DYyXKTvzUlsEk7sN5cpkYE1tc0giLHucz2nDNrse6xzSGfD5X00aJqRwDh0xJdUA1TTsBQURh0tUmvpFPxVLCzNI2AIHlWLzA8c4WUg7bEyS9QTSYrX71reYjOcR45JzLMlsGR1qrDYitK/SF5zOkY43uRre2lfVG4Ow4gqmmNG24Tb8BfX7mMLMO0bbg9vwB5n7xlxH+yD3/dHT+4tZgzeLFIrMI1xFkpgnhzvZSKYapdYyvFWLnV0SnIDUBAoORJ7242jUmObcc5o0ie7MrMFCstByaoFfUEQfje0c0Nj5lRABmN9FLlYZ2WiEdwHcVDEihr1ivfAzkPakrMAYF5JHdZbBqdCAKwXCuYO+FMyZ3Q7MwJNBSv0gYfiKWSxVtenfTfnSkIcssbyGiyDrppunTWBzbHRbuRleHABWRKFQD8i1uOtImIAvyqo8gBDfajTWoFhW4ta/3iJNzNRYXPLpyrfnHY54YmZ3UFzTnSONWUzO//ALCOqL9h/WIGY8CSphZld1JNQCarX1FaesTJ7f7Yp6ylP2i7jnGgGaU/9imT5HMDcp5Bc3n5O0g0cU+3pE/hCUjYh2qPwpdTf5Sxp70DRtpskMKEAjoQCIz+bzAgMuWAvaUrRQBpFqWp4+8QxrYndo42t/1bpGFlbqrxE0zppflWw6AbCKRXCzsTMcHWJglIx/3YVXCr4anJPUmsXzTElIzNsiFm8FHP6EekYbNczYFFb52Jdx0Lmun0svoIygY6Um+f+/zxWLqCu2m3BP7NTGYnSTPZ5j/KK0i/xJopP7oX33iszicJWHtathBOGtpAbudFV22qwubTquabRXQ7OephukdexuUAJc42igQIEWVF63Qw5EZGh9THLxnRFuFLPZ8xM9VUEkoLAEmlTtEBuBJU2aszEaG0hqA3NCbqaUUivtGlxbAEkAaiKEnp0rEFnB3Y+nTpALgyGUv3J76HyoosPLmBo+6pM8+G0mcv4TabUpuKcgK7RyvPPhri8OxITtFr+obgdSDcee0dxEtdwWFOZgnmBxQvUnYixgiLHPhPsUO67H3CzczN72q82PJmSHq6Mh51Bp77RtcoxMuYmqosO8OYpuY6WZEuaWkTkXWBWhAIddg612vv0MYPjDgc4aVOmYTUVmAVSldA/W0ncg7wQca3FUyQZXcjen8LeAmEmjY6LC4Cd+k41CxoGmqOulSwUADqKx2rFyNJ7NaVUCteg3sDXyjmvwvyt2xHaoqs0gqxRqXFbha/KwpUHaoHWN9x3krO5myx3aVbdWQfrG3KL8TgE5DWH3PqowkhYfaPva+ay/xBxIlYLswbzZoAua0U6mJNfIescup5RtviLlISbhwo06sODQm13cV71hUBSfMRBwfw5xswBkloynYidJIPsxgzAmLC4cdo4DNZ1oIXFuMspI5aLNpKrHScLUYXCg/7gf8AND3CHwrmmdXFovZhG7ocMSxoF+Q8rn0ifxGQHUBNAVNAX9kLRQPYCB8bio5iwRmxd2Ntj6Ivh7MrneCpXeNpwW34HqfvGGdo2nA7/gn8x+8JuJD/AI/mEzn9xbLC7iLNYqsK1xFqDFOHO9lJJxqlkxmOIcGJk4giumQHA/aKzDY9R3tucWuacQSMOCZ01F8K1Y+Si8cp4n+KKzcQhwwYLLK6i1B2gV1cLQbCqiHZiM/shZxSdkc3ctji5EqXIKFFCitFpYE3O/jWMtluYS0dkSWo1HrQ9akAEmNfnmidhhiJfflTFEwEWKgipJ8Bz6UMc+zDNzgxLmOlQ5bQCaMQKEsd6LQi/OsLhA8udGRZ2Hf3pzDiYhHmJWjxGbzJgZQQFQWOiprsR4nziBLmszEmYNQB0rW4BpXYkCw2rEPLOJMLiAFExJL7ETzpsRycAqdhvSNdlnCs4kN/szyyBpKtqvSlahaH3jRsMrWGMMrySdzmudmvdWst6z8OeuHSNHFBjJejFYdbWk09jF/GIGWV4PctJfdZ4JrFzdKM17Am2/pGV19pMJNSBYV6C1Yus/xelNI3b7RSKdC+J+0CYh/tUrRN0tVnEUxSUT9s1f8A4cohqHzmFB5AxzidjO1xe+7Rqc6zGvazAbH8ND+4huR+Zyx9BGFyuZXEr5w64fDUbnHkPn+aeSzldqAuiTZWphX5Rc+kZniydqvyG3hFhxDmnZppXdrRQZ1LK4ZCx7z39IzwUJDmPPWh9SpkcKIWWbeEwIOOoQCTBQcFHlC9Xy3h8zKCsQZLxJctQaTQczHIQvsI5wUJ8M7kk2B67Ql5qSxRRrb6QzicW0w6UrpBpXrvUwqRhAvOvnALiLPZ/E/RbgaapiczzPmoALgVO/jTeFBaCx/zlaFvOtawG0R2Db2586cuXKBXb3uVoEc/CiaQCdLoaowPeUkXHkdiPCK3hKTMVsVKxDGY3ahgWNaoygD0tSnKJM7F6ZieIYWrci9R7wnOsveYBOwzaZ8sW6Ou7S3/AK9Y2hfu08+qhwpZeZgWy/NJJRCZOJBStLalLMq/modjuAKRf/ErATJ2DDpMKhHUuo2dTajeAJ+sPZTnknGr2U5dE1SCUaxVlPdZD1B2PjF/iMAsyU8p7q6lSfMb+YND7Q1jmc2UO7qPfX8eiyoWM3W/LuXnrifEFpWEOosBLmAV3X8Qkp+UHvDpqI6QOEeM5mAdioLowoZZYha1qH2N9x6wnjDCNJndk9mls4PutCPAi8Z8x0XZMmhySCweSHxP7c5LTfO/ELpi/HCcPlkKP4yf+mFY3ODiklT2UKZisSBsDqPh4RjuEeFJmPnGVKZVKoXJatKAqKW8WEavG5YcKsqQzq5lKwLJ8pq1bV84W4nCQwMaIhWvU9D1KMwEjnPdfTp3hQprxtuAnrKP5jGFmteNl8P3/Db8x/lCjibf+MfEJjKfZW6wxuIzHxN4lm4fs5cpymtWZiKAkAgAA+ZjSYY3EYH4zzV1SAVqdDcup/tGHBgHuDSlGJ01XNM0zV3JqTXnU7xVl4KY14THcNaGigl12unfD7M5mIwbYYuQuGm9oZYsJkqZqqhPQPyHNh4RleKlmLLlS3csst3Cq1ylRLLCvtbka9Ya4IzLscWtT3ZqtLP8V0PpMVD6RM+ITVxAI+VxroPEf3jNsdOJ77+RWo9wrKiNT8POJJ2GxspZb92a3ZlGaiEvZSRcCjUv/WMqYNXIIKmhBBB6EGoPvGj25mkLIGja9NJgsRMnS5k0SxoBHdYk0P8ACIviYgZBj+3wsiaaVmSkY+bKCfrWE55jNEug3aw/mY4147MucTZRxcZCAqTG4rtJpP6osPSKLiHHFJbFTRmIRPzMaA+gqf4YlT8UAIxec5pqxFK92SpNOWt7fRK/6oFwsRmks7DVEOOUUoHEmOCKstTZQAPQUv63jPZXMpPT8whGcYovMqTB4Ffxl6C8djDEI4a51qgHuzPWhzIdriQv7whnjWd3go2UAU8ofy9x+kBvE/YxS8RT9Uw+cCQM/dYP8W+q0efZPeqaDgoOHCFSYECBHl5eoJD7Q/jCWCovO7fyEV2BnVAgZpmDywaUowUKeddjHBxvAjIKY1qpqoEoFuf85Q05N6n23ERsICBqc3JJ9zt9YZxOPNaUJHOtvtGL5BXTuWoGqceeoJr487UhlW1fKVF7D0N69YZaYtaFaVtz94QEQmoqfSlOV6QJfVaAJvMXKtJDWbWQDSgIKkEVFthFjhsXQ3t/bcRXZlh/w6rbSykgVaorQ2JoDQwuRNrTx8PHaLE0AQrVYT2ccOJPImL3ZgvqU0PnUQnC5tiZNFmDtgPR/Oos0WWDn3ofvv6f5tD+LwazFKm1RuILje5wtp8lma2cFzL4x5OJiSMcikA/hzARtuZbH6r5UjmSZfMYBgjEHYgGh/ykejM6yPt8BOwzHUWltpPRh3k9mUfWODYTjPFylVFmaVQUClENAOW3j9I6jAzSvgAaASOpr0BQEjWB5zk13LoHwVwJlPPmTO4SiINVq1ct/wBIiPxegWeAp1Cm9KC9CaDpUxk5XxGxq/rof/jHnyixm5u+Ily5symolwaCgsQBbyEZzsxBcHShtdxJ5eAR+DMWY9ne3PxCjO8bP4fP3X/N/SMSELMAoLMdgAST5UjofB/D82SDrABbvEA3UfvdDC/iTR+nLeZrREudYWuw7XEcr+L+LU4sg1OmWi06GhY09GEdOweKVidJqFNK9TzpHIfikxOPnXIHct17ib/yECcAaROWnkl+LBA1VJJ4JxMyV2qKrAgEKHUsQRW1LE7ila22iiYEEgggixB3HUHxjSZRxxOw8rsgquoAC6rFReq935htv0iszzN/0l9Zly0bmU1d7pqqbnx3jq4XYjtCJAMvIj6hCyNhyAsJvmCq+VN0kMNwQR6X/lGhXKcTmEyWsiU8whACaUVRVvmc91fv4RniaR0jhL4kTJOEl4dEZ2lhhUCoALMVrWwsT7CNMRI6NuZotUibnOW6UHPfg/isPKR1dJzkd6WndI66SxAYV8oyWNyGfJUPNlOiltIYgU1b03NLX6Glqx07Jc0xmOaaXIloAF3Ierd6qtQioA6c40DZDLmYZ5BVdL/MGHP9oFdmBuDTlCf+pyRSZJcvLxrxGl+Xmi3YVmQFpUz4U5h2mVyO9Uy9Us/u6WOlfRNPuIHEmN1TSBsgp684j/DPLXwcifh5u8qezBuTI6KVYeqkeYMVeMxVSzHmSfrCrHEOeQzYm16BtalQswxtAzHZQSfICMLPmGhY/M5LN5tentQRdcTY7uaBvMYD03b6D6xlcbMqxFSYb8Ow4Db/AD8+yrM9Qp8wknb2gsNNo4NYTOW/9YaWHtaIK1o8pn1dj0J+xinzCdqcmJeXPRJjeAA871itc1MYRs/cc7yWhPsgJMHAgQQs0mBAgR5Qu2YTixlQzP0XEGUilmc6EIUXLLLJ1MAL8to0mY4iW8pCWOmYyFGoSDqoUqR8uqtL86CKWTi5Sjs3QunYs02YTSWBQqVAO5Iqbcr2rDWR8WypiqgRVlM3ZSlpemgtL1g9Qpt1K3tHJSYF0ceYgeAJOnnzV4McyZ+Vlnv5LT4iqr0oaf50MRUlWqVvua3NxyPrDsvFibKlTBcPLV7c6iv3huYbXsfAQnnGV5HRNWpmeddhYc/6VgnkKN9+V+XTyhReg51I32FusOIlF1OafUeg5wOtESSLGuxBry8BEbDSQBS3Pz84ky2Mw1IsOVf6Q1r77chXy9oodlITyNQ71/nzrWJ0ufaK4zOp5XH0rBLPoB/nrFmPLdlJbalTc00TJamvfNunjHnTN1AxE4DYTplP9bR36dPRitQGZTVfO3OMxw38JZbB52ZKwZ2JEtZgFCxJJJU3NeQjouCzhmcvPT6/RB4qOw2lyKWsbThPJWxEuWK6URmLN0B5DxMbmT8PsvkzRMlpMbSD3GYOhr11LE3QstBLlqqKK0VQFArvYRtxDi0Zbkh1PXotsFh3NcS4clVL2OEUrJXvH5mJBY+vL0hrCY4zGpMmsqNvp5+BixxEuXSjqprypf3EV87C4aXejIfzkfQwoika7Uglx57p4wNAoDzWhk4gSQFlypjpyMrS3uCwavpHKfinNLY0vomIHloaOpU1AKtQHfYRuMFj5aNVZzb7Mot4VBhnjPD4fFytU0n8IEh0I1LalL/qk0rBvDizDT2Qdeev170nxuFflLmmxuuOEwmsLmJSER2KRIwY3vw3kB0nV5Ov/L/b6xgY6Z8HMqDdvOdjQFUC8iaElj6WpC/iQJwzgDW3qiMP/cC3uU4cICAB3qf096U9ollCpqbeP2gLL0ipKj1rFPnrdrLdX7yshBHUEEERxXRrt7TtkbnggKxm5qGwzzJTBkJMvUPlJB0mh5gGotzBjGZjidKxZ4/OETDyZKUVaAAAAABABYDa5jI5tju9TkIYYaLOdAfNBu9kU5VGYYjVN/4a/Vr/AGH1ijeZVjEmdiO6Tzclvew+gHvEAteOthjytpLXuso5phoGFGDky9TKvUge5jfZZq2K0kqOvePrFWwizzGZyGwt/SKxzGUW1q7t0msHBQI1VLRQIOBHl5dOzjHzUwOJmTKAzllqOd5lap4BUoKfmPOMXlmbdnegLVrcVpTaldjcxP4vzlWkysPKqUDGYWNy5ICgk+eo+FhyjMI8YtaCNUDgWFkZJ5n+F3fhHOe3wUtuaMyEC3y95fowizLKo7wAqOX9I5/8Isy70+QTuomDzU6W+jD2jeTUVmqSaHlS3vHHcUi7Kc966GB1tSpDIb6tRN+n0g1w7Mf2VrtDSYNWNjT7+8B1CnRL1MedSaekKt0QppIA0i58KRVT5gEw7V8f7WrEl5/Y/MxZ22RRVvSkV/6DPmOW7IrU7MRX/vFgwuUg0pM2bc+R6Ei29YhzJhO3vaLSVkE0i7Kvuf8ANhDWYYAYddRcGp6R7snNF0tGOBNBUyzmGJloFNKaySKii1NK8rge8W+YZrq063AAG3UxnMx4nAsDGaxucFzvDCLBySgXoPVFCNrTmcdVscRxANlisn5299h94yJnjmaRCxOagNSrH1hnDwto0A+K8/FsjFrWPmxrdzX1P2hqbmsul1Zz5f1jJf8Aiy/tGEtnfi9tqW2g8cP/ADZDHiLFqRjRsJAHgbfzgpmOlqj9pLZJbDSxViSK12FYopnEgmMWcamYUJa52teGcxw8z9GSbppKmTNCkkd5lBLUWtaCm9KR5mDNjNp5+mqzk4g1rabrY8vRUrtCDBmBDlIUmOt8BpKTAyml3Zmbtr179e75UUbRyUx07hXDJIwCTEfvP+JN5gV7qqAN6AC+9awp4uM0GW9yPNMeHD97yW1E+oqLiIOYYoCgtUj6Hw9IgYXOxTUKUNrbeY8YzGb5sWnOa86DyFhHL4fAvfIbGyc4mTsm2OascdkhcqVcrp1HaoNdO96j5eUUGbZFPVWIAb8p97GHVzRxsx94axebl1Mt7g89jbxh9AydhGxHgk0jmusndZrFqwNwRS0RqxaYnLALhmp40MV8xFFgxPpDxjg4aIFwITZg5L0YHoYVJw5bwHU7f3MTcNlqsDcnpyBMS5wA1UAEpE2ZasQi0SGBppNiDDZw8SF5NQcKKQmJUIVgQIEeULq2ZcLSJ9C63ApVSVNOlrc+kZXOeAmlmslmZf3gKjwt/SOjIBDmnwjhIOJTwnQ2OhTx+GjdyXLuFDNwmNkzGU6delqX7r9xqj1B9I7XicJqIFaKLkgWMYfirDkopUUNd41WUYr9IkSmZlXSgD96+pbH7QTjJ/1kbZKo7LMQdkLGyntQDSlKc26e8R0nppOhqD9qhufPlFXneapUS5b1HQV/1E9PCIP/AIhrIFe6vKhuYV9i7dXC1GAwSI2rdiLnw9YsTiQBGWw+P5f6jTbzhOJzrU1Nxy/7R5peNAF4ttaKZmY9P86xkOPM4/CUA7tC52ZUFBuYzfFOHmz5iSpYNt2JooJgvCRl8zTIaG/wU3k1G6zU7F3iRiMnnrLWY6FEY0BNKn+HcDxjbcOcKSsPR2/EmD9ZhZfyj+cHxzh+0w4cfNKYH+E2I9yDDb+psMzY4hpdWfp59fgq052ryudT1ApFXjbufIfaLPEttau+/wBokYTiVJY/FwEhx1PaKfcMRD1pIG1oPEkXQWcKw7h5JJ5esaqVxFlr/wDmYOZL8ZcwN9GoYcOGyuZeXiJkluQmy2p7rURJmI3afX0QlLLYmQeYX0hibiGICliQuwJqB5dNos87wyywNE2XNUmxRq+43EVEpNRAG5NBUgCp2udo0YQ4WoKKBDmIwry20upU70IpY7EciPEQ0Y03VUDFxkGaiWHl0JMwrpIPykVt61imgVikjA9uUrWKR0Tg5q0y5k0p6/qk3FvqBCJk2pJ6kn3inkZgVBsCTsTciJ6vUA+AjDsg03S3km7QVff4J551oGBlhjEac1odkYjs5Zbnyjzm+zpusgddU7nTALbyiqwOC1mrWUXY+AiR+mB1IbrBYrGgJoTbmYljXMblChxBNpibN1sFWy7Af5zi5lLoXyEUmB+cRcYhqIY9KNmqG8yq3Ev2gLAUZfqITJn6oEh6H6HyMIWUBMK8jt/KNQOSolTEhhhCu1NaGEsYsF5JrBQIESqruSEQt56qKsQB1JpBwI+cwRCV+Uro5XZG2FSZ5jkZaFgo3qxCDkRuamx5AxYcBZNLxEmfMRtaodKkBqawNRoWpWxUWA3gQI6bDYOP9OT4hLJJ3k1arJ50NMYjvA0od4Tg8VbqW8jT0ECBC4NBbr+aIoFLxGY6fw1Hebcw3MxHZLfc8qm59IOBEtjboOuq9akZdhSTrmEeA6Uh6Q9ak71/tsPDnAgQETmzE+C0U1Zh5bHnv40h2fJExHQ7MpB9RT+8CBAZNGwpXI8zUClK8wQSDy67xWYULzmtLPgrEEeJVqj2MHAj6JELYlWJ0fonjKrtOkv+aqn/APRR94am4ZluZYp+0pqPdSRAgR53slYDVR308gfUgj6AQ3AgRsFVPNimK6SagbVvT8tdv7QzAgR5eQgQIEeUICJ/bcoECIIVgj7aBjJvdAECBFa1XrUNGhTwIEWUJeHNDbeJJxBIoYECKlSEyRCu1WxatV2pz84ECPUvKGx5wA8HAi6qhAgQI8vL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 descr="01_intr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67" y="2438400"/>
            <a:ext cx="5715000" cy="33299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816114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000000"/>
                </a:solidFill>
              </a:rPr>
              <a:t>So why not join us?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AutoShape 2" descr="data:image/jpeg;base64,/9j/4AAQSkZJRgABAQAAAQABAAD/2wCEAAkGBhQSERQUEhQUFRUUFBgYGBcXFxcXGBcYGBgVFRUVFxgXHCYeFxwkGRQXHy8gIycpLCwsFR4xNTAqNSYrLCkBCQoKDgwOGg8PGiokHyQsLCkwKiwqLCwsKS8sLywsLyosLCwsKSwvLCwpLSwsLC8sLDAsLCwsLCwsLCwsLCwsLP/AABEIALgBEgMBIgACEQEDEQH/xAAcAAAABwEBAAAAAAAAAAAAAAAAAQIDBAUGBwj/xABEEAACAAQEAwYEAgkBBgcBAAABAgADESEEBRIxBkFREyJhcYGRBzKhsSNyFEJSYoLB0eHwkiRTc7LC8RUzQ2ODoqM0/8QAGwEAAgMBAQEAAAAAAAAAAAAABAUBAgMGAAf/xAA2EQABBAAEAwUHAwQDAQAAAAABAAIDEQQSITEFQVETYXGBsSIykaHB0fAUI+EVM1LxJGJyQv/aAAwDAQACEQMRAD8A7gBBwRaIuKzOXL+Zr9BdvYXjN72Rttxod6kAnQKVWEzJoAqSAPGM/iuImP8A5Y0jqbk+Q2+8NScvnTTVqgdW/kIWO4mHnLh2l5+A+KIEBGrzSssRnyiy94+wivfGTZthU+C1p7xY4bIUHzd4+Nh7RZJLAFAAB4RT9LisT/fflH+LfurdpFH7gs9SqTD5Cx+c6R0Fz77RZ4bLkTZb9Tc+8SxAg3D4CCD3G69dysnzvfuVCxWVJMNWF/A0r5xJw8gIKKKCHIEbtgjY4va0AnnSzL3EUTohAgQI2VUIECBHl5CCMHBGIK8igoOCjJykIGEwowmB3KUDBQZgoHerBJMEYMw3PnBFLMQABUk7ADcwI9WRTZwUEsQANybARieLOOezXTKOmpprO5G/d6ef2hvL8zmZlOeZdMJKJCDnNYbsfARluNWHbBdAKAgV6au6GIG9zAJzGYMO3z/PzuBTIwGlx3WTzHMWnF5jPWlAKmhO5LDrTa3SKifOTQBRgTfflU7xMzBwoIO9aE2+kU096kmOjw8YDRWyDkcbRMQNo2HDHxPxOHZVmN2kohVo36oFqg+AjFtBRpNh4525ZBf08Fm15adF6klTQyhhcMKjyN4BjG/CrPTPwehjVpDaL76TdK+lvSNkRHzzEwuikdG7caJqx2YWkmEGHKQkiAXBaJukCDpBxnSlRJmeTp50pUfuy7n+J+X0iVg+HmN3IXwHeY+bG1feLyTJVQAqhQOQAA9hDwjt48MJXZpiXHv2+CAMtCmCkxhMuly/lW/U3PuYlwQg4eRNa0U0UEMSTqUIVCGakZzNOMUlhihGld3bavRQLsYrPi4sOP3D5cz5K8cT5DTQtNCdUcfzn4oYhqphixc9FHd/MaUWM9h8/nq3aYzFFx/u6lq+FqRj+uJbmazyJ1PkLWwwpuifPkPReggYOOSZB8SpRNFmmSwYAJMLGW48K10HyIjqWBxWtQfCsXgxokf2b2lruh5+BWUkWUWDYUmBAgQesUIECBWPLyEEYOCMQV5FAgQIycpRQRg4IxgVKIwUGYKMHqQiMZP4lzW/QiiEhpzrLBH75pfwjS4vFiWKnnsOZikxWM7WgmIOzVgxNNtHeU1594AW6mF00rWmuen4VtG03aEjAph8NLkyxpRFA8TTcnzN45T8RJhGIJU2pQ/esdLx+cpqVRa+1OUUPFWRrPlmigPWoNL+sL2YpjcSHnUdUx/TuMeUblcXnFnJND/gizy7hftJYd5oQv8AIoUuxUW1tT5RF3K4NmFwJlFQHYbt/SLJsL2OIl2XvjSAa7La1PDlD2XHNIyxO1q9PTmqYbh9m5Roue5jl7SZhR9xSh5EHYiIsazj6WvbW3VVHqYyZhjh5DJG155hLsVEIpXMGy3fwfzXs8Y0onuzpZH8Sd9T7Bh6x2oiPOPCOYdjjcPM6TVB8mOhvoxj0eY5TjkWWcO6j5jT0pb4Y22kmkJaFQkxzrgiwkQIODjPKrK8hYhELEd3DulRSxB1ghDc+aFUk7AQxLwxpcdgqVaz/FmdrKRgzaVVSznnpHIeJNh5GOWY0zMWxLEy5csamAFpSm6ov/uEXJ8YnZ/jmxmKSQLgntmB8SRJVvAL3qeJir42zdcLLXCyTV/mmN1Y7s37x+goI51meacO/wDt23/Vv56jvTYBsLNdh8z+aLP5znIX8OWNKCwUfdjzPOvjGemzyxvWv+bQMNhmmuFW5PX7mNvkHCay6M/ebysIfvkiwbKO/wAyg2RyYp1jb0Wey7hafNAIoo8d47T8NcynS1XC4o6m0kyn3LKu6HxFa+RjM9vLlfNUDqQQPeLDH5h2UoT0enZEMSAT3CCrWW5+YQlfxKV0rCW6Xpp9UwdgYmsIB16rqrTQBcgedojTs2lLu6+9vfaOIY34oy+uImHw0yV+tWinmfEpway8PJB5NM1zm/8AsQPpDUT4uQ+zGAOpP+j8kuMcDd334Bd7PEso/IS/5AW+oFPrFJnHHv6NMQTZLqjLWrW505E09R6xynJOL8wzDFS8MMWZXakqNChVFFZtkAP6vXnHROM1aWuHluwZhJVWJvqIoGN73IJimKfPEzMXa92n0KtA2OR+WvmtblPFWHxAHZzBU8jv5V2PvFtqjhi4GUSSCZb8mQ7+YjqvDMwrhZQZy7FQSx/evQeAikXEhtJ9v9/EeCtiMJ2QsK+gRWyM7UuqEEFwxHSikA16biLIGGMUrJmBzDugiC00UmsV2Nn+BNflVa1PiaQ/Lm9+YvQqf9Qv9oZxW5uVAAJoaGletNoXTyZmGzW4PlY+i1Y32tVUTSyNWjSzsGG3Otf2vLwtF1gcZrF7Nz8xYxTZhjVLlEFbg6r7i5AB9PeJGSoQaVrTUa+yj0qhhNFKWSAXzr51/K3kjoA1WiGJ780g3AtTqBy9TeH8RKRiZR1ElDU0JAFTvTuiIOMXRObUAQ/UVHUGnO/IQzIm9mkzSylSagAmgJIA3J2AOxjeOVrA7NVkm+vhX1XgzMRXdSrsj4d7F5syYdWpgVJ/ZUU6wWKmgsSbDlFjhM5WakxNSsUobdDb7gxS5vuAIXYpocG1/PRN4A4vObdQ8VMpRv8ALxXrMVBMnvdgNCV5XqaD6Q/m0zYCKjFkFaH+0Xw0dtF8/RHAWqpZHalnmAHUa/55RTZpw4K1Q+h29I1ZlUFBD2EyATEM6cxl4dN2HzTOWlPW2rasOWYgxnMDp0Q2Kgicy5B91zeXhXR1tsw+9QfK0elcLiFdFZWDBgCCDUH1jjWKwxxBrKlrJkr8q/TUzbux/sI1/Cpm4WWykhla4Uj5TzIp16QLxZ7ZmtddOHLxpJImZSa2W6gjGWxPEE0CuoDyURTYnj95Z+ZW/hH8iDCJuFll90IjMBut/WDjBD4lv/ul92gRH9NxP+PzC9nb1XWYUDCRChHVQlLSoWLz6TKrrmKKeMU+e54s2QezrRrA8qGxPtWM38TcLMWbK/RSsp5mrW+hCTQGhqykj0pC5yPJwg7RzMZJZZmO5ah6+JgLiOKcGCMEWTVJhhoWWHkHqs3w1iVVsXiT46a8gBb27v1jm+OxBmzXd6ksxvvf/vX3ja4fFBMvc7GY7b9FpsPOMXgXQv3200JIJ2qLjl4QywDMr5ZCOjfJoWeK1DG9dVa8LYMrM1N7RvZaEixA8TGVyqjEEHeNLhmteAeIOL32nGEjDIw0KrxeUYhnqJzMhsyHY+gtSJnEGHeVg6otQoZWFSKK66Q1twCRY9YmvjiAQtunnCJWYzAKMJaywp1O5NDa+qoppPOBO0kJaSBTTttas+FuVwB35rkjy6RdcM8KTMaXCTJSCXSpmNSuqtAALnaJ83KcECS+OTc92VKd/GgMSsoz3A4IsZL4xywoSBLlggV635x0xxYI9hrif/JA+JAC5nsdac4DzC1/BXwz/RsXJntiNZRidKyXUGxFNT0tfcCLP4i4qs5PBafWMavxaVHDSsKSwsGmTmc9Ntot86x74mXImkANMlK7DoTQkQtxk0rsokZlBPUdPEphgWMEhym9FVLN7wjpXDs8nDyvyD+kc2SRQ1MdC4Xb/Z5fl/Mwi4kaa0jr90zxItiu8rsxBp3WJBP7LcvOsWuKxiopdmAVRc/5v5C8QMPKBIiQuXKWDGrFTbUSaeIBsD4gQfw2eQR5K87/ADZIpmjNaRlMtiGdwQ01tWk7qtAFU+OkCviTC8ZKPQkdQaERNgEwyfCCzLf4dfVY5tbWYGBLVGmpO96n/VXu+ZJPQReYHB6B4nem3QAeAgp2aykNGmKD57ecSFmgioII6jaAYoI2uvMCR8vVauc4jVNYrCLMFGEU2L4TSYpRmJQ7i/8AIxcTcwlr80xF82UfcxEbiLDD/wBaWfAEN9qxEscbjmO/jStGZR7lqjGBl4NhKlSH0zGFXVLVpap5AU+sRMxS8aKbjZc9D2cwil/lIr6GlYx+e49VcqDW1D4HlC7EjNQab8/z5pphXHmNeapcS5JPnER5ZJiZpqLQeGwbPMRFFWZgB/P6X9BG8bq0CYtcN1Z8PcOfpD960pKFztq6ID9+g8Ydz6cs9wij8KWaKo2NLaqfQRo8ynLhsOsmVYvv1ofmY+JjH5niDKCpKAM6adKA7CnzTG/dUGp6m3OPSuIIjbvufzuG6TzTmVxcduQ/OqVhsMCS1tKEhehYWZvQ2HrEibMABJhCoJaLLU1CgCp3NNyfE7+sVHEuO0JStzAbWGaQNCyuhaoOJuICaqhsOkY1sQSbmLDMmPPnFSY7TCwtijAaEukcXFSf01upgRGgQVlHRUteuhCxDYMKrHOxFbFZTi2RqxMjwVjysNjSvnGa48zIS8K3V+7/ADjW8QywZ6Ei6oafxG/2jlvxUx1DLlDoWoOteZhWGNxHEGsGwNny1TTPkw4Pcs1jMef0WWtf1T9WJ/p7RnKxb43BuiIHFO6PreKspHYQNaGnLzJKVTOLiL5BX+R47RSu0bLCYoMtRGFyQhgVO42i9wcxkNOUK8dE1zj1TrAyEMF7K8xcrX8rMtOa0qfesRjl7ujIoeYWAVlYtoNWBLsQeQHhBJj9Nyy08TT26xfyZ2JUJ2aLSYVJJoRpoT5jzhW5z4hQrz0Rsha5pCpeGvhmP0k/pKVldhMdQG1KHFKAnewNb84tMv8AhhhWU1UktLkUvsWw7uzU8X0n+GNJlGKmrNmCaF0dnRf4gakn0pTyh7DYyXKTvzUlsEk7sN5cpkYE1tc0giLHucz2nDNrse6xzSGfD5X00aJqRwDh0xJdUA1TTsBQURh0tUmvpFPxVLCzNI2AIHlWLzA8c4WUg7bEyS9QTSYrX71reYjOcR45JzLMlsGR1qrDYitK/SF5zOkY43uRre2lfVG4Ow4gqmmNG24Tb8BfX7mMLMO0bbg9vwB5n7xlxH+yD3/dHT+4tZgzeLFIrMI1xFkpgnhzvZSKYapdYyvFWLnV0SnIDUBAoORJ7242jUmObcc5o0ie7MrMFCstByaoFfUEQfje0c0Nj5lRABmN9FLlYZ2WiEdwHcVDEihr1ivfAzkPakrMAYF5JHdZbBqdCAKwXCuYO+FMyZ3Q7MwJNBSv0gYfiKWSxVtenfTfnSkIcssbyGiyDrppunTWBzbHRbuRleHABWRKFQD8i1uOtImIAvyqo8gBDfajTWoFhW4ta/3iJNzNRYXPLpyrfnHY54YmZ3UFzTnSONWUzO//ALCOqL9h/WIGY8CSphZld1JNQCarX1FaesTJ7f7Yp6ylP2i7jnGgGaU/9imT5HMDcp5Bc3n5O0g0cU+3pE/hCUjYh2qPwpdTf5Sxp70DRtpskMKEAjoQCIz+bzAgMuWAvaUrRQBpFqWp4+8QxrYndo42t/1bpGFlbqrxE0zppflWw6AbCKRXCzsTMcHWJglIx/3YVXCr4anJPUmsXzTElIzNsiFm8FHP6EekYbNczYFFb52Jdx0Lmun0svoIygY6Um+f+/zxWLqCu2m3BP7NTGYnSTPZ5j/KK0i/xJopP7oX33iszicJWHtathBOGtpAbudFV22qwubTquabRXQ7OephukdexuUAJc42igQIEWVF63Qw5EZGh9THLxnRFuFLPZ8xM9VUEkoLAEmlTtEBuBJU2aszEaG0hqA3NCbqaUUivtGlxbAEkAaiKEnp0rEFnB3Y+nTpALgyGUv3J76HyoosPLmBo+6pM8+G0mcv4TabUpuKcgK7RyvPPhri8OxITtFr+obgdSDcee0dxEtdwWFOZgnmBxQvUnYixgiLHPhPsUO67H3CzczN72q82PJmSHq6Mh51Bp77RtcoxMuYmqosO8OYpuY6WZEuaWkTkXWBWhAIddg612vv0MYPjDgc4aVOmYTUVmAVSldA/W0ncg7wQca3FUyQZXcjen8LeAmEmjY6LC4Cd+k41CxoGmqOulSwUADqKx2rFyNJ7NaVUCteg3sDXyjmvwvyt2xHaoqs0gqxRqXFbha/KwpUHaoHWN9x3krO5myx3aVbdWQfrG3KL8TgE5DWH3PqowkhYfaPva+ay/xBxIlYLswbzZoAua0U6mJNfIescup5RtviLlISbhwo06sODQm13cV71hUBSfMRBwfw5xswBkloynYidJIPsxgzAmLC4cdo4DNZ1oIXFuMspI5aLNpKrHScLUYXCg/7gf8AND3CHwrmmdXFovZhG7ocMSxoF+Q8rn0ifxGQHUBNAVNAX9kLRQPYCB8bio5iwRmxd2Ntj6Ivh7MrneCpXeNpwW34HqfvGGdo2nA7/gn8x+8JuJD/AI/mEzn9xbLC7iLNYqsK1xFqDFOHO9lJJxqlkxmOIcGJk4giumQHA/aKzDY9R3tucWuacQSMOCZ01F8K1Y+Si8cp4n+KKzcQhwwYLLK6i1B2gV1cLQbCqiHZiM/shZxSdkc3ctji5EqXIKFFCitFpYE3O/jWMtluYS0dkSWo1HrQ9akAEmNfnmidhhiJfflTFEwEWKgipJ8Bz6UMc+zDNzgxLmOlQ5bQCaMQKEsd6LQi/OsLhA8udGRZ2Hf3pzDiYhHmJWjxGbzJgZQQFQWOiprsR4nziBLmszEmYNQB0rW4BpXYkCw2rEPLOJMLiAFExJL7ETzpsRycAqdhvSNdlnCs4kN/szyyBpKtqvSlahaH3jRsMrWGMMrySdzmudmvdWst6z8OeuHSNHFBjJejFYdbWk09jF/GIGWV4PctJfdZ4JrFzdKM17Am2/pGV19pMJNSBYV6C1Yus/xelNI3b7RSKdC+J+0CYh/tUrRN0tVnEUxSUT9s1f8A4cohqHzmFB5AxzidjO1xe+7Rqc6zGvazAbH8ND+4huR+Zyx9BGFyuZXEr5w64fDUbnHkPn+aeSzldqAuiTZWphX5Rc+kZniydqvyG3hFhxDmnZppXdrRQZ1LK4ZCx7z39IzwUJDmPPWh9SpkcKIWWbeEwIOOoQCTBQcFHlC9Xy3h8zKCsQZLxJctQaTQczHIQvsI5wUJ8M7kk2B67Ql5qSxRRrb6QzicW0w6UrpBpXrvUwqRhAvOvnALiLPZ/E/RbgaapiczzPmoALgVO/jTeFBaCx/zlaFvOtawG0R2Db2586cuXKBXb3uVoEc/CiaQCdLoaowPeUkXHkdiPCK3hKTMVsVKxDGY3ahgWNaoygD0tSnKJM7F6ZieIYWrci9R7wnOsveYBOwzaZ8sW6Ou7S3/AK9Y2hfu08+qhwpZeZgWy/NJJRCZOJBStLalLMq/modjuAKRf/ErATJ2DDpMKhHUuo2dTajeAJ+sPZTnknGr2U5dE1SCUaxVlPdZD1B2PjF/iMAsyU8p7q6lSfMb+YND7Q1jmc2UO7qPfX8eiyoWM3W/LuXnrifEFpWEOosBLmAV3X8Qkp+UHvDpqI6QOEeM5mAdioLowoZZYha1qH2N9x6wnjDCNJndk9mls4PutCPAi8Z8x0XZMmhySCweSHxP7c5LTfO/ELpi/HCcPlkKP4yf+mFY3ODiklT2UKZisSBsDqPh4RjuEeFJmPnGVKZVKoXJatKAqKW8WEavG5YcKsqQzq5lKwLJ8pq1bV84W4nCQwMaIhWvU9D1KMwEjnPdfTp3hQprxtuAnrKP5jGFmteNl8P3/Db8x/lCjibf+MfEJjKfZW6wxuIzHxN4lm4fs5cpymtWZiKAkAgAA+ZjSYY3EYH4zzV1SAVqdDcup/tGHBgHuDSlGJ01XNM0zV3JqTXnU7xVl4KY14THcNaGigl12unfD7M5mIwbYYuQuGm9oZYsJkqZqqhPQPyHNh4RleKlmLLlS3csst3Cq1ylRLLCvtbka9Ya4IzLscWtT3ZqtLP8V0PpMVD6RM+ITVxAI+VxroPEf3jNsdOJ77+RWo9wrKiNT8POJJ2GxspZb92a3ZlGaiEvZSRcCjUv/WMqYNXIIKmhBBB6EGoPvGj25mkLIGja9NJgsRMnS5k0SxoBHdYk0P8ACIviYgZBj+3wsiaaVmSkY+bKCfrWE55jNEug3aw/mY4147MucTZRxcZCAqTG4rtJpP6osPSKLiHHFJbFTRmIRPzMaA+gqf4YlT8UAIxec5pqxFK92SpNOWt7fRK/6oFwsRmks7DVEOOUUoHEmOCKstTZQAPQUv63jPZXMpPT8whGcYovMqTB4Ffxl6C8djDEI4a51qgHuzPWhzIdriQv7whnjWd3go2UAU8ofy9x+kBvE/YxS8RT9Uw+cCQM/dYP8W+q0efZPeqaDgoOHCFSYECBHl5eoJD7Q/jCWCovO7fyEV2BnVAgZpmDywaUowUKeddjHBxvAjIKY1qpqoEoFuf85Q05N6n23ERsICBqc3JJ9zt9YZxOPNaUJHOtvtGL5BXTuWoGqceeoJr487UhlW1fKVF7D0N69YZaYtaFaVtz94QEQmoqfSlOV6QJfVaAJvMXKtJDWbWQDSgIKkEVFthFjhsXQ3t/bcRXZlh/w6rbSykgVaorQ2JoDQwuRNrTx8PHaLE0AQrVYT2ccOJPImL3ZgvqU0PnUQnC5tiZNFmDtgPR/Oos0WWDn3ofvv6f5tD+LwazFKm1RuILje5wtp8lma2cFzL4x5OJiSMcikA/hzARtuZbH6r5UjmSZfMYBgjEHYgGh/ykejM6yPt8BOwzHUWltpPRh3k9mUfWODYTjPFylVFmaVQUClENAOW3j9I6jAzSvgAaASOpr0BQEjWB5zk13LoHwVwJlPPmTO4SiINVq1ct/wBIiPxegWeAp1Cm9KC9CaDpUxk5XxGxq/rof/jHnyixm5u+Ily5symolwaCgsQBbyEZzsxBcHShtdxJ5eAR+DMWY9ne3PxCjO8bP4fP3X/N/SMSELMAoLMdgAST5UjofB/D82SDrABbvEA3UfvdDC/iTR+nLeZrREudYWuw7XEcr+L+LU4sg1OmWi06GhY09GEdOweKVidJqFNK9TzpHIfikxOPnXIHct17ib/yECcAaROWnkl+LBA1VJJ4JxMyV2qKrAgEKHUsQRW1LE7ila22iiYEEgggixB3HUHxjSZRxxOw8rsgquoAC6rFReq935htv0iszzN/0l9Zly0bmU1d7pqqbnx3jq4XYjtCJAMvIj6hCyNhyAsJvmCq+VN0kMNwQR6X/lGhXKcTmEyWsiU8whACaUVRVvmc91fv4RniaR0jhL4kTJOEl4dEZ2lhhUCoALMVrWwsT7CNMRI6NuZotUibnOW6UHPfg/isPKR1dJzkd6WndI66SxAYV8oyWNyGfJUPNlOiltIYgU1b03NLX6Glqx07Jc0xmOaaXIloAF3Ierd6qtQioA6c40DZDLmYZ5BVdL/MGHP9oFdmBuDTlCf+pyRSZJcvLxrxGl+Xmi3YVmQFpUz4U5h2mVyO9Uy9Us/u6WOlfRNPuIHEmN1TSBsgp684j/DPLXwcifh5u8qezBuTI6KVYeqkeYMVeMxVSzHmSfrCrHEOeQzYm16BtalQswxtAzHZQSfICMLPmGhY/M5LN5tentQRdcTY7uaBvMYD03b6D6xlcbMqxFSYb8Ow4Db/AD8+yrM9Qp8wknb2gsNNo4NYTOW/9YaWHtaIK1o8pn1dj0J+xinzCdqcmJeXPRJjeAA871itc1MYRs/cc7yWhPsgJMHAgQQs0mBAgR5Qu2YTixlQzP0XEGUilmc6EIUXLLLJ1MAL8to0mY4iW8pCWOmYyFGoSDqoUqR8uqtL86CKWTi5Sjs3QunYs02YTSWBQqVAO5Iqbcr2rDWR8WypiqgRVlM3ZSlpemgtL1g9Qpt1K3tHJSYF0ceYgeAJOnnzV4McyZ+Vlnv5LT4iqr0oaf50MRUlWqVvua3NxyPrDsvFibKlTBcPLV7c6iv3huYbXsfAQnnGV5HRNWpmeddhYc/6VgnkKN9+V+XTyhReg51I32FusOIlF1OafUeg5wOtESSLGuxBry8BEbDSQBS3Pz84ky2Mw1IsOVf6Q1r77chXy9oodlITyNQ71/nzrWJ0ufaK4zOp5XH0rBLPoB/nrFmPLdlJbalTc00TJamvfNunjHnTN1AxE4DYTplP9bR36dPRitQGZTVfO3OMxw38JZbB52ZKwZ2JEtZgFCxJJJU3NeQjouCzhmcvPT6/RB4qOw2lyKWsbThPJWxEuWK6URmLN0B5DxMbmT8PsvkzRMlpMbSD3GYOhr11LE3QstBLlqqKK0VQFArvYRtxDi0Zbkh1PXotsFh3NcS4clVL2OEUrJXvH5mJBY+vL0hrCY4zGpMmsqNvp5+BixxEuXSjqprypf3EV87C4aXejIfzkfQwoika7Uglx57p4wNAoDzWhk4gSQFlypjpyMrS3uCwavpHKfinNLY0vomIHloaOpU1AKtQHfYRuMFj5aNVZzb7Mot4VBhnjPD4fFytU0n8IEh0I1LalL/qk0rBvDizDT2Qdeev170nxuFflLmmxuuOEwmsLmJSER2KRIwY3vw3kB0nV5Ov/L/b6xgY6Z8HMqDdvOdjQFUC8iaElj6WpC/iQJwzgDW3qiMP/cC3uU4cICAB3qf096U9ollCpqbeP2gLL0ipKj1rFPnrdrLdX7yshBHUEEERxXRrt7TtkbnggKxm5qGwzzJTBkJMvUPlJB0mh5gGotzBjGZjidKxZ4/OETDyZKUVaAAAAABABYDa5jI5tju9TkIYYaLOdAfNBu9kU5VGYYjVN/4a/Vr/AGH1ijeZVjEmdiO6Tzclvew+gHvEAteOthjytpLXuso5phoGFGDky9TKvUge5jfZZq2K0kqOvePrFWwizzGZyGwt/SKxzGUW1q7t0msHBQI1VLRQIOBHl5dOzjHzUwOJmTKAzllqOd5lap4BUoKfmPOMXlmbdnegLVrcVpTaldjcxP4vzlWkysPKqUDGYWNy5ICgk+eo+FhyjMI8YtaCNUDgWFkZJ5n+F3fhHOe3wUtuaMyEC3y95fowizLKo7wAqOX9I5/8Isy70+QTuomDzU6W+jD2jeTUVmqSaHlS3vHHcUi7Kc966GB1tSpDIb6tRN+n0g1w7Mf2VrtDSYNWNjT7+8B1CnRL1MedSaekKt0QppIA0i58KRVT5gEw7V8f7WrEl5/Y/MxZ22RRVvSkV/6DPmOW7IrU7MRX/vFgwuUg0pM2bc+R6Ei29YhzJhO3vaLSVkE0i7Kvuf8ANhDWYYAYddRcGp6R7snNF0tGOBNBUyzmGJloFNKaySKii1NK8rge8W+YZrq063AAG3UxnMx4nAsDGaxucFzvDCLBySgXoPVFCNrTmcdVscRxANlisn5299h94yJnjmaRCxOagNSrH1hnDwto0A+K8/FsjFrWPmxrdzX1P2hqbmsul1Zz5f1jJf8Aiy/tGEtnfi9tqW2g8cP/ADZDHiLFqRjRsJAHgbfzgpmOlqj9pLZJbDSxViSK12FYopnEgmMWcamYUJa52teGcxw8z9GSbppKmTNCkkd5lBLUWtaCm9KR5mDNjNp5+mqzk4g1rabrY8vRUrtCDBmBDlIUmOt8BpKTAyml3Zmbtr179e75UUbRyUx07hXDJIwCTEfvP+JN5gV7qqAN6AC+9awp4uM0GW9yPNMeHD97yW1E+oqLiIOYYoCgtUj6Hw9IgYXOxTUKUNrbeY8YzGb5sWnOa86DyFhHL4fAvfIbGyc4mTsm2OascdkhcqVcrp1HaoNdO96j5eUUGbZFPVWIAb8p97GHVzRxsx94axebl1Mt7g89jbxh9AydhGxHgk0jmusndZrFqwNwRS0RqxaYnLALhmp40MV8xFFgxPpDxjg4aIFwITZg5L0YHoYVJw5bwHU7f3MTcNlqsDcnpyBMS5wA1UAEpE2ZasQi0SGBppNiDDZw8SF5NQcKKQmJUIVgQIEeULq2ZcLSJ9C63ApVSVNOlrc+kZXOeAmlmslmZf3gKjwt/SOjIBDmnwjhIOJTwnQ2OhTx+GjdyXLuFDNwmNkzGU6delqX7r9xqj1B9I7XicJqIFaKLkgWMYfirDkopUUNd41WUYr9IkSmZlXSgD96+pbH7QTjJ/1kbZKo7LMQdkLGyntQDSlKc26e8R0nppOhqD9qhufPlFXneapUS5b1HQV/1E9PCIP/AIhrIFe6vKhuYV9i7dXC1GAwSI2rdiLnw9YsTiQBGWw+P5f6jTbzhOJzrU1Nxy/7R5peNAF4ttaKZmY9P86xkOPM4/CUA7tC52ZUFBuYzfFOHmz5iSpYNt2JooJgvCRl8zTIaG/wU3k1G6zU7F3iRiMnnrLWY6FEY0BNKn+HcDxjbcOcKSsPR2/EmD9ZhZfyj+cHxzh+0w4cfNKYH+E2I9yDDb+psMzY4hpdWfp59fgq052ryudT1ApFXjbufIfaLPEttau+/wBokYTiVJY/FwEhx1PaKfcMRD1pIG1oPEkXQWcKw7h5JJ5esaqVxFlr/wDmYOZL8ZcwN9GoYcOGyuZeXiJkluQmy2p7rURJmI3afX0QlLLYmQeYX0hibiGICliQuwJqB5dNos87wyywNE2XNUmxRq+43EVEpNRAG5NBUgCp2udo0YQ4WoKKBDmIwry20upU70IpY7EciPEQ0Y03VUDFxkGaiWHl0JMwrpIPykVt61imgVikjA9uUrWKR0Tg5q0y5k0p6/qk3FvqBCJk2pJ6kn3inkZgVBsCTsTciJ6vUA+AjDsg03S3km7QVff4J551oGBlhjEac1odkYjs5Zbnyjzm+zpusgddU7nTALbyiqwOC1mrWUXY+AiR+mB1IbrBYrGgJoTbmYljXMblChxBNpibN1sFWy7Af5zi5lLoXyEUmB+cRcYhqIY9KNmqG8yq3Ev2gLAUZfqITJn6oEh6H6HyMIWUBMK8jt/KNQOSolTEhhhCu1NaGEsYsF5JrBQIESqruSEQt56qKsQB1JpBwI+cwRCV+Uro5XZG2FSZ5jkZaFgo3qxCDkRuamx5AxYcBZNLxEmfMRtaodKkBqawNRoWpWxUWA3gQI6bDYOP9OT4hLJJ3k1arJ50NMYjvA0od4Tg8VbqW8jT0ECBC4NBbr+aIoFLxGY6fw1Hebcw3MxHZLfc8qm59IOBEtjboOuq9akZdhSTrmEeA6Uh6Q9ak71/tsPDnAgQETmzE+C0U1Zh5bHnv40h2fJExHQ7MpB9RT+8CBAZNGwpXI8zUClK8wQSDy67xWYULzmtLPgrEEeJVqj2MHAj6JELYlWJ0fonjKrtOkv+aqn/APRR94am4ZluZYp+0pqPdSRAgR53slYDVR308gfUgj6AQ3AgRsFVPNimK6SagbVvT8tdv7QzAgR5eQgQIEeUICJ/bcoECIIVgj7aBjJvdAECBFa1XrUNGhTwIEWUJeHNDbeJJxBIoYECKlSEyRCu1WxatV2pz84ECPUvKGx5wA8HAi6qhAgQI8vL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 descr="http://goodluckmart.biz/images/200joinus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32660"/>
            <a:ext cx="3261556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62000" y="816114"/>
            <a:ext cx="787823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u="sng" dirty="0" smtClean="0">
                <a:solidFill>
                  <a:srgbClr val="000000"/>
                </a:solidFill>
              </a:rPr>
              <a:t>Here are our Captains</a:t>
            </a:r>
            <a:r>
              <a:rPr lang="en-US" sz="4000" b="1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/>
            <a:endParaRPr lang="en-US" sz="4000" b="1" u="sng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3600" b="1" i="1" dirty="0" smtClean="0">
                <a:solidFill>
                  <a:srgbClr val="000000"/>
                </a:solidFill>
              </a:rPr>
              <a:t>Charla Stevens </a:t>
            </a:r>
            <a:r>
              <a:rPr lang="en-US" sz="3600" b="1" dirty="0" smtClean="0">
                <a:solidFill>
                  <a:srgbClr val="000000"/>
                </a:solidFill>
              </a:rPr>
              <a:t>– Senator Ayotte</a:t>
            </a:r>
          </a:p>
          <a:p>
            <a:pPr eaLnBrk="1" hangingPunct="1"/>
            <a:r>
              <a:rPr lang="en-US" sz="3600" b="1" i="1" dirty="0" smtClean="0">
                <a:solidFill>
                  <a:srgbClr val="000000"/>
                </a:solidFill>
              </a:rPr>
              <a:t>Catherine Mirabile</a:t>
            </a:r>
            <a:r>
              <a:rPr lang="en-US" sz="3600" b="1" dirty="0" smtClean="0">
                <a:solidFill>
                  <a:srgbClr val="000000"/>
                </a:solidFill>
              </a:rPr>
              <a:t> – Senator Shaheen</a:t>
            </a:r>
          </a:p>
          <a:p>
            <a:pPr eaLnBrk="1" hangingPunct="1"/>
            <a:r>
              <a:rPr lang="en-US" sz="3600" b="1" i="1" dirty="0" smtClean="0">
                <a:solidFill>
                  <a:srgbClr val="000000"/>
                </a:solidFill>
              </a:rPr>
              <a:t>Rich Murphy </a:t>
            </a:r>
            <a:r>
              <a:rPr lang="en-US" sz="3600" b="1" dirty="0" smtClean="0">
                <a:solidFill>
                  <a:srgbClr val="000000"/>
                </a:solidFill>
              </a:rPr>
              <a:t>– </a:t>
            </a:r>
            <a:r>
              <a:rPr lang="en-US" sz="3600" b="1" dirty="0" smtClean="0">
                <a:solidFill>
                  <a:srgbClr val="000000"/>
                </a:solidFill>
              </a:rPr>
              <a:t>Rep. Shea-Porter</a:t>
            </a:r>
            <a:endParaRPr lang="en-US" sz="36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3600" b="1" i="1" dirty="0" smtClean="0">
                <a:solidFill>
                  <a:srgbClr val="000000"/>
                </a:solidFill>
              </a:rPr>
              <a:t>Joe Wentworth </a:t>
            </a:r>
            <a:r>
              <a:rPr lang="en-US" sz="3600" b="1" dirty="0" smtClean="0">
                <a:solidFill>
                  <a:srgbClr val="000000"/>
                </a:solidFill>
              </a:rPr>
              <a:t>– Rep. </a:t>
            </a:r>
            <a:r>
              <a:rPr lang="en-US" sz="3600" b="1" dirty="0" err="1" smtClean="0">
                <a:solidFill>
                  <a:srgbClr val="000000"/>
                </a:solidFill>
              </a:rPr>
              <a:t>Kuster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AutoShape 2" descr="data:image/jpeg;base64,/9j/4AAQSkZJRgABAQAAAQABAAD/2wCEAAkGBhQSERQUEhQUFRUUFBgYGBcXFxcXGBcYGBgVFRUVFxgXHCYeFxwkGRQXHy8gIycpLCwsFR4xNTAqNSYrLCkBCQoKDgwOGg8PGiokHyQsLCkwKiwqLCwsKS8sLywsLyosLCwsKSwvLCwpLSwsLC8sLDAsLCwsLCwsLCwsLCwsLP/AABEIALgBEgMBIgACEQEDEQH/xAAcAAAABwEBAAAAAAAAAAAAAAAAAQIDBAUGBwj/xABEEAACAAQEAwYEAgkBBgcBAAABAgADESEEBRIxBkFREyJhcYGRBzKhsSNyFEJSYoLB0eHwkiRTc7LC8RUzQ2ODoqM0/8QAGwEAAgMBAQEAAAAAAAAAAAAABAUBAgMGAAf/xAA2EQABBAAEAwUHAwQDAQAAAAABAAIDEQQSITEFQVETYXGBsSIykaHB0fAUI+EVM1LxJGJyQv/aAAwDAQACEQMRAD8A7gBBwRaIuKzOXL+Zr9BdvYXjN72Rttxod6kAnQKVWEzJoAqSAPGM/iuImP8A5Y0jqbk+Q2+8NScvnTTVqgdW/kIWO4mHnLh2l5+A+KIEBGrzSssRnyiy94+wivfGTZthU+C1p7xY4bIUHzd4+Nh7RZJLAFAAB4RT9LisT/fflH+LfurdpFH7gs9SqTD5Cx+c6R0Fz77RZ4bLkTZb9Tc+8SxAg3D4CCD3G69dysnzvfuVCxWVJMNWF/A0r5xJw8gIKKKCHIEbtgjY4va0AnnSzL3EUTohAgQI2VUIECBHl5CCMHBGIK8igoOCjJykIGEwowmB3KUDBQZgoHerBJMEYMw3PnBFLMQABUk7ADcwI9WRTZwUEsQANybARieLOOezXTKOmpprO5G/d6ef2hvL8zmZlOeZdMJKJCDnNYbsfARluNWHbBdAKAgV6au6GIG9zAJzGYMO3z/PzuBTIwGlx3WTzHMWnF5jPWlAKmhO5LDrTa3SKifOTQBRgTfflU7xMzBwoIO9aE2+kU096kmOjw8YDRWyDkcbRMQNo2HDHxPxOHZVmN2kohVo36oFqg+AjFtBRpNh4525ZBf08Fm15adF6klTQyhhcMKjyN4BjG/CrPTPwehjVpDaL76TdK+lvSNkRHzzEwuikdG7caJqx2YWkmEGHKQkiAXBaJukCDpBxnSlRJmeTp50pUfuy7n+J+X0iVg+HmN3IXwHeY+bG1feLyTJVQAqhQOQAA9hDwjt48MJXZpiXHv2+CAMtCmCkxhMuly/lW/U3PuYlwQg4eRNa0U0UEMSTqUIVCGakZzNOMUlhihGld3bavRQLsYrPi4sOP3D5cz5K8cT5DTQtNCdUcfzn4oYhqphixc9FHd/MaUWM9h8/nq3aYzFFx/u6lq+FqRj+uJbmazyJ1PkLWwwpuifPkPReggYOOSZB8SpRNFmmSwYAJMLGW48K10HyIjqWBxWtQfCsXgxokf2b2lruh5+BWUkWUWDYUmBAgQesUIECBWPLyEEYOCMQV5FAgQIycpRQRg4IxgVKIwUGYKMHqQiMZP4lzW/QiiEhpzrLBH75pfwjS4vFiWKnnsOZikxWM7WgmIOzVgxNNtHeU1594AW6mF00rWmuen4VtG03aEjAph8NLkyxpRFA8TTcnzN45T8RJhGIJU2pQ/esdLx+cpqVRa+1OUUPFWRrPlmigPWoNL+sL2YpjcSHnUdUx/TuMeUblcXnFnJND/gizy7hftJYd5oQv8AIoUuxUW1tT5RF3K4NmFwJlFQHYbt/SLJsL2OIl2XvjSAa7La1PDlD2XHNIyxO1q9PTmqYbh9m5Roue5jl7SZhR9xSh5EHYiIsazj6WvbW3VVHqYyZhjh5DJG155hLsVEIpXMGy3fwfzXs8Y0onuzpZH8Sd9T7Bh6x2oiPOPCOYdjjcPM6TVB8mOhvoxj0eY5TjkWWcO6j5jT0pb4Y22kmkJaFQkxzrgiwkQIODjPKrK8hYhELEd3DulRSxB1ghDc+aFUk7AQxLwxpcdgqVaz/FmdrKRgzaVVSznnpHIeJNh5GOWY0zMWxLEy5csamAFpSm6ov/uEXJ8YnZ/jmxmKSQLgntmB8SRJVvAL3qeJir42zdcLLXCyTV/mmN1Y7s37x+goI51meacO/wDt23/Vv56jvTYBsLNdh8z+aLP5znIX8OWNKCwUfdjzPOvjGemzyxvWv+bQMNhmmuFW5PX7mNvkHCay6M/ebysIfvkiwbKO/wAyg2RyYp1jb0Wey7hafNAIoo8d47T8NcynS1XC4o6m0kyn3LKu6HxFa+RjM9vLlfNUDqQQPeLDH5h2UoT0enZEMSAT3CCrWW5+YQlfxKV0rCW6Xpp9UwdgYmsIB16rqrTQBcgedojTs2lLu6+9vfaOIY34oy+uImHw0yV+tWinmfEpway8PJB5NM1zm/8AsQPpDUT4uQ+zGAOpP+j8kuMcDd334Bd7PEso/IS/5AW+oFPrFJnHHv6NMQTZLqjLWrW505E09R6xynJOL8wzDFS8MMWZXakqNChVFFZtkAP6vXnHROM1aWuHluwZhJVWJvqIoGN73IJimKfPEzMXa92n0KtA2OR+WvmtblPFWHxAHZzBU8jv5V2PvFtqjhi4GUSSCZb8mQ7+YjqvDMwrhZQZy7FQSx/evQeAikXEhtJ9v9/EeCtiMJ2QsK+gRWyM7UuqEEFwxHSikA16biLIGGMUrJmBzDugiC00UmsV2Nn+BNflVa1PiaQ/Lm9+YvQqf9Qv9oZxW5uVAAJoaGletNoXTyZmGzW4PlY+i1Y32tVUTSyNWjSzsGG3Otf2vLwtF1gcZrF7Nz8xYxTZhjVLlEFbg6r7i5AB9PeJGSoQaVrTUa+yj0qhhNFKWSAXzr51/K3kjoA1WiGJ780g3AtTqBy9TeH8RKRiZR1ElDU0JAFTvTuiIOMXRObUAQ/UVHUGnO/IQzIm9mkzSylSagAmgJIA3J2AOxjeOVrA7NVkm+vhX1XgzMRXdSrsj4d7F5syYdWpgVJ/ZUU6wWKmgsSbDlFjhM5WakxNSsUobdDb7gxS5vuAIXYpocG1/PRN4A4vObdQ8VMpRv8ALxXrMVBMnvdgNCV5XqaD6Q/m0zYCKjFkFaH+0Xw0dtF8/RHAWqpZHalnmAHUa/55RTZpw4K1Q+h29I1ZlUFBD2EyATEM6cxl4dN2HzTOWlPW2rasOWYgxnMDp0Q2Kgicy5B91zeXhXR1tsw+9QfK0elcLiFdFZWDBgCCDUH1jjWKwxxBrKlrJkr8q/TUzbux/sI1/Cpm4WWykhla4Uj5TzIp16QLxZ7ZmtddOHLxpJImZSa2W6gjGWxPEE0CuoDyURTYnj95Z+ZW/hH8iDCJuFll90IjMBut/WDjBD4lv/ul92gRH9NxP+PzC9nb1XWYUDCRChHVQlLSoWLz6TKrrmKKeMU+e54s2QezrRrA8qGxPtWM38TcLMWbK/RSsp5mrW+hCTQGhqykj0pC5yPJwg7RzMZJZZmO5ah6+JgLiOKcGCMEWTVJhhoWWHkHqs3w1iVVsXiT46a8gBb27v1jm+OxBmzXd6ksxvvf/vX3ja4fFBMvc7GY7b9FpsPOMXgXQv3200JIJ2qLjl4QywDMr5ZCOjfJoWeK1DG9dVa8LYMrM1N7RvZaEixA8TGVyqjEEHeNLhmteAeIOL32nGEjDIw0KrxeUYhnqJzMhsyHY+gtSJnEGHeVg6otQoZWFSKK66Q1twCRY9YmvjiAQtunnCJWYzAKMJaywp1O5NDa+qoppPOBO0kJaSBTTttas+FuVwB35rkjy6RdcM8KTMaXCTJSCXSpmNSuqtAALnaJ83KcECS+OTc92VKd/GgMSsoz3A4IsZL4xywoSBLlggV635x0xxYI9hrif/JA+JAC5nsdac4DzC1/BXwz/RsXJntiNZRidKyXUGxFNT0tfcCLP4i4qs5PBafWMavxaVHDSsKSwsGmTmc9Ntot86x74mXImkANMlK7DoTQkQtxk0rsokZlBPUdPEphgWMEhym9FVLN7wjpXDs8nDyvyD+kc2SRQ1MdC4Xb/Z5fl/Mwi4kaa0jr90zxItiu8rsxBp3WJBP7LcvOsWuKxiopdmAVRc/5v5C8QMPKBIiQuXKWDGrFTbUSaeIBsD4gQfw2eQR5K87/ADZIpmjNaRlMtiGdwQ01tWk7qtAFU+OkCviTC8ZKPQkdQaERNgEwyfCCzLf4dfVY5tbWYGBLVGmpO96n/VXu+ZJPQReYHB6B4nem3QAeAgp2aykNGmKD57ecSFmgioII6jaAYoI2uvMCR8vVauc4jVNYrCLMFGEU2L4TSYpRmJQ7i/8AIxcTcwlr80xF82UfcxEbiLDD/wBaWfAEN9qxEscbjmO/jStGZR7lqjGBl4NhKlSH0zGFXVLVpap5AU+sRMxS8aKbjZc9D2cwil/lIr6GlYx+e49VcqDW1D4HlC7EjNQab8/z5pphXHmNeapcS5JPnER5ZJiZpqLQeGwbPMRFFWZgB/P6X9BG8bq0CYtcN1Z8PcOfpD960pKFztq6ID9+g8Ydz6cs9wij8KWaKo2NLaqfQRo8ynLhsOsmVYvv1ofmY+JjH5niDKCpKAM6adKA7CnzTG/dUGp6m3OPSuIIjbvufzuG6TzTmVxcduQ/OqVhsMCS1tKEhehYWZvQ2HrEibMABJhCoJaLLU1CgCp3NNyfE7+sVHEuO0JStzAbWGaQNCyuhaoOJuICaqhsOkY1sQSbmLDMmPPnFSY7TCwtijAaEukcXFSf01upgRGgQVlHRUteuhCxDYMKrHOxFbFZTi2RqxMjwVjysNjSvnGa48zIS8K3V+7/ADjW8QywZ6Ei6oafxG/2jlvxUx1DLlDoWoOteZhWGNxHEGsGwNny1TTPkw4Pcs1jMef0WWtf1T9WJ/p7RnKxb43BuiIHFO6PreKspHYQNaGnLzJKVTOLiL5BX+R47RSu0bLCYoMtRGFyQhgVO42i9wcxkNOUK8dE1zj1TrAyEMF7K8xcrX8rMtOa0qfesRjl7ujIoeYWAVlYtoNWBLsQeQHhBJj9Nyy08TT26xfyZ2JUJ2aLSYVJJoRpoT5jzhW5z4hQrz0Rsha5pCpeGvhmP0k/pKVldhMdQG1KHFKAnewNb84tMv8AhhhWU1UktLkUvsWw7uzU8X0n+GNJlGKmrNmCaF0dnRf4gakn0pTyh7DYyXKTvzUlsEk7sN5cpkYE1tc0giLHucz2nDNrse6xzSGfD5X00aJqRwDh0xJdUA1TTsBQURh0tUmvpFPxVLCzNI2AIHlWLzA8c4WUg7bEyS9QTSYrX71reYjOcR45JzLMlsGR1qrDYitK/SF5zOkY43uRre2lfVG4Ow4gqmmNG24Tb8BfX7mMLMO0bbg9vwB5n7xlxH+yD3/dHT+4tZgzeLFIrMI1xFkpgnhzvZSKYapdYyvFWLnV0SnIDUBAoORJ7242jUmObcc5o0ie7MrMFCstByaoFfUEQfje0c0Nj5lRABmN9FLlYZ2WiEdwHcVDEihr1ivfAzkPakrMAYF5JHdZbBqdCAKwXCuYO+FMyZ3Q7MwJNBSv0gYfiKWSxVtenfTfnSkIcssbyGiyDrppunTWBzbHRbuRleHABWRKFQD8i1uOtImIAvyqo8gBDfajTWoFhW4ta/3iJNzNRYXPLpyrfnHY54YmZ3UFzTnSONWUzO//ALCOqL9h/WIGY8CSphZld1JNQCarX1FaesTJ7f7Yp6ylP2i7jnGgGaU/9imT5HMDcp5Bc3n5O0g0cU+3pE/hCUjYh2qPwpdTf5Sxp70DRtpskMKEAjoQCIz+bzAgMuWAvaUrRQBpFqWp4+8QxrYndo42t/1bpGFlbqrxE0zppflWw6AbCKRXCzsTMcHWJglIx/3YVXCr4anJPUmsXzTElIzNsiFm8FHP6EekYbNczYFFb52Jdx0Lmun0svoIygY6Um+f+/zxWLqCu2m3BP7NTGYnSTPZ5j/KK0i/xJopP7oX33iszicJWHtathBOGtpAbudFV22qwubTquabRXQ7OephukdexuUAJc42igQIEWVF63Qw5EZGh9THLxnRFuFLPZ8xM9VUEkoLAEmlTtEBuBJU2aszEaG0hqA3NCbqaUUivtGlxbAEkAaiKEnp0rEFnB3Y+nTpALgyGUv3J76HyoosPLmBo+6pM8+G0mcv4TabUpuKcgK7RyvPPhri8OxITtFr+obgdSDcee0dxEtdwWFOZgnmBxQvUnYixgiLHPhPsUO67H3CzczN72q82PJmSHq6Mh51Bp77RtcoxMuYmqosO8OYpuY6WZEuaWkTkXWBWhAIddg612vv0MYPjDgc4aVOmYTUVmAVSldA/W0ncg7wQca3FUyQZXcjen8LeAmEmjY6LC4Cd+k41CxoGmqOulSwUADqKx2rFyNJ7NaVUCteg3sDXyjmvwvyt2xHaoqs0gqxRqXFbha/KwpUHaoHWN9x3krO5myx3aVbdWQfrG3KL8TgE5DWH3PqowkhYfaPva+ay/xBxIlYLswbzZoAua0U6mJNfIescup5RtviLlISbhwo06sODQm13cV71hUBSfMRBwfw5xswBkloynYidJIPsxgzAmLC4cdo4DNZ1oIXFuMspI5aLNpKrHScLUYXCg/7gf8AND3CHwrmmdXFovZhG7ocMSxoF+Q8rn0ifxGQHUBNAVNAX9kLRQPYCB8bio5iwRmxd2Ntj6Ivh7MrneCpXeNpwW34HqfvGGdo2nA7/gn8x+8JuJD/AI/mEzn9xbLC7iLNYqsK1xFqDFOHO9lJJxqlkxmOIcGJk4giumQHA/aKzDY9R3tucWuacQSMOCZ01F8K1Y+Si8cp4n+KKzcQhwwYLLK6i1B2gV1cLQbCqiHZiM/shZxSdkc3ctji5EqXIKFFCitFpYE3O/jWMtluYS0dkSWo1HrQ9akAEmNfnmidhhiJfflTFEwEWKgipJ8Bz6UMc+zDNzgxLmOlQ5bQCaMQKEsd6LQi/OsLhA8udGRZ2Hf3pzDiYhHmJWjxGbzJgZQQFQWOiprsR4nziBLmszEmYNQB0rW4BpXYkCw2rEPLOJMLiAFExJL7ETzpsRycAqdhvSNdlnCs4kN/szyyBpKtqvSlahaH3jRsMrWGMMrySdzmudmvdWst6z8OeuHSNHFBjJejFYdbWk09jF/GIGWV4PctJfdZ4JrFzdKM17Am2/pGV19pMJNSBYV6C1Yus/xelNI3b7RSKdC+J+0CYh/tUrRN0tVnEUxSUT9s1f8A4cohqHzmFB5AxzidjO1xe+7Rqc6zGvazAbH8ND+4huR+Zyx9BGFyuZXEr5w64fDUbnHkPn+aeSzldqAuiTZWphX5Rc+kZniydqvyG3hFhxDmnZppXdrRQZ1LK4ZCx7z39IzwUJDmPPWh9SpkcKIWWbeEwIOOoQCTBQcFHlC9Xy3h8zKCsQZLxJctQaTQczHIQvsI5wUJ8M7kk2B67Ql5qSxRRrb6QzicW0w6UrpBpXrvUwqRhAvOvnALiLPZ/E/RbgaapiczzPmoALgVO/jTeFBaCx/zlaFvOtawG0R2Db2586cuXKBXb3uVoEc/CiaQCdLoaowPeUkXHkdiPCK3hKTMVsVKxDGY3ahgWNaoygD0tSnKJM7F6ZieIYWrci9R7wnOsveYBOwzaZ8sW6Ou7S3/AK9Y2hfu08+qhwpZeZgWy/NJJRCZOJBStLalLMq/modjuAKRf/ErATJ2DDpMKhHUuo2dTajeAJ+sPZTnknGr2U5dE1SCUaxVlPdZD1B2PjF/iMAsyU8p7q6lSfMb+YND7Q1jmc2UO7qPfX8eiyoWM3W/LuXnrifEFpWEOosBLmAV3X8Qkp+UHvDpqI6QOEeM5mAdioLowoZZYha1qH2N9x6wnjDCNJndk9mls4PutCPAi8Z8x0XZMmhySCweSHxP7c5LTfO/ELpi/HCcPlkKP4yf+mFY3ODiklT2UKZisSBsDqPh4RjuEeFJmPnGVKZVKoXJatKAqKW8WEavG5YcKsqQzq5lKwLJ8pq1bV84W4nCQwMaIhWvU9D1KMwEjnPdfTp3hQprxtuAnrKP5jGFmteNl8P3/Db8x/lCjibf+MfEJjKfZW6wxuIzHxN4lm4fs5cpymtWZiKAkAgAA+ZjSYY3EYH4zzV1SAVqdDcup/tGHBgHuDSlGJ01XNM0zV3JqTXnU7xVl4KY14THcNaGigl12unfD7M5mIwbYYuQuGm9oZYsJkqZqqhPQPyHNh4RleKlmLLlS3csst3Cq1ylRLLCvtbka9Ya4IzLscWtT3ZqtLP8V0PpMVD6RM+ITVxAI+VxroPEf3jNsdOJ77+RWo9wrKiNT8POJJ2GxspZb92a3ZlGaiEvZSRcCjUv/WMqYNXIIKmhBBB6EGoPvGj25mkLIGja9NJgsRMnS5k0SxoBHdYk0P8ACIviYgZBj+3wsiaaVmSkY+bKCfrWE55jNEug3aw/mY4147MucTZRxcZCAqTG4rtJpP6osPSKLiHHFJbFTRmIRPzMaA+gqf4YlT8UAIxec5pqxFK92SpNOWt7fRK/6oFwsRmks7DVEOOUUoHEmOCKstTZQAPQUv63jPZXMpPT8whGcYovMqTB4Ffxl6C8djDEI4a51qgHuzPWhzIdriQv7whnjWd3go2UAU8ofy9x+kBvE/YxS8RT9Uw+cCQM/dYP8W+q0efZPeqaDgoOHCFSYECBHl5eoJD7Q/jCWCovO7fyEV2BnVAgZpmDywaUowUKeddjHBxvAjIKY1qpqoEoFuf85Q05N6n23ERsICBqc3JJ9zt9YZxOPNaUJHOtvtGL5BXTuWoGqceeoJr487UhlW1fKVF7D0N69YZaYtaFaVtz94QEQmoqfSlOV6QJfVaAJvMXKtJDWbWQDSgIKkEVFthFjhsXQ3t/bcRXZlh/w6rbSykgVaorQ2JoDQwuRNrTx8PHaLE0AQrVYT2ccOJPImL3ZgvqU0PnUQnC5tiZNFmDtgPR/Oos0WWDn3ofvv6f5tD+LwazFKm1RuILje5wtp8lma2cFzL4x5OJiSMcikA/hzARtuZbH6r5UjmSZfMYBgjEHYgGh/ykejM6yPt8BOwzHUWltpPRh3k9mUfWODYTjPFylVFmaVQUClENAOW3j9I6jAzSvgAaASOpr0BQEjWB5zk13LoHwVwJlPPmTO4SiINVq1ct/wBIiPxegWeAp1Cm9KC9CaDpUxk5XxGxq/rof/jHnyixm5u+Ily5symolwaCgsQBbyEZzsxBcHShtdxJ5eAR+DMWY9ne3PxCjO8bP4fP3X/N/SMSELMAoLMdgAST5UjofB/D82SDrABbvEA3UfvdDC/iTR+nLeZrREudYWuw7XEcr+L+LU4sg1OmWi06GhY09GEdOweKVidJqFNK9TzpHIfikxOPnXIHct17ib/yECcAaROWnkl+LBA1VJJ4JxMyV2qKrAgEKHUsQRW1LE7ila22iiYEEgggixB3HUHxjSZRxxOw8rsgquoAC6rFReq935htv0iszzN/0l9Zly0bmU1d7pqqbnx3jq4XYjtCJAMvIj6hCyNhyAsJvmCq+VN0kMNwQR6X/lGhXKcTmEyWsiU8whACaUVRVvmc91fv4RniaR0jhL4kTJOEl4dEZ2lhhUCoALMVrWwsT7CNMRI6NuZotUibnOW6UHPfg/isPKR1dJzkd6WndI66SxAYV8oyWNyGfJUPNlOiltIYgU1b03NLX6Glqx07Jc0xmOaaXIloAF3Ierd6qtQioA6c40DZDLmYZ5BVdL/MGHP9oFdmBuDTlCf+pyRSZJcvLxrxGl+Xmi3YVmQFpUz4U5h2mVyO9Uy9Us/u6WOlfRNPuIHEmN1TSBsgp684j/DPLXwcifh5u8qezBuTI6KVYeqkeYMVeMxVSzHmSfrCrHEOeQzYm16BtalQswxtAzHZQSfICMLPmGhY/M5LN5tentQRdcTY7uaBvMYD03b6D6xlcbMqxFSYb8Ow4Db/AD8+yrM9Qp8wknb2gsNNo4NYTOW/9YaWHtaIK1o8pn1dj0J+xinzCdqcmJeXPRJjeAA871itc1MYRs/cc7yWhPsgJMHAgQQs0mBAgR5Qu2YTixlQzP0XEGUilmc6EIUXLLLJ1MAL8to0mY4iW8pCWOmYyFGoSDqoUqR8uqtL86CKWTi5Sjs3QunYs02YTSWBQqVAO5Iqbcr2rDWR8WypiqgRVlM3ZSlpemgtL1g9Qpt1K3tHJSYF0ceYgeAJOnnzV4McyZ+Vlnv5LT4iqr0oaf50MRUlWqVvua3NxyPrDsvFibKlTBcPLV7c6iv3huYbXsfAQnnGV5HRNWpmeddhYc/6VgnkKN9+V+XTyhReg51I32FusOIlF1OafUeg5wOtESSLGuxBry8BEbDSQBS3Pz84ky2Mw1IsOVf6Q1r77chXy9oodlITyNQ71/nzrWJ0ufaK4zOp5XH0rBLPoB/nrFmPLdlJbalTc00TJamvfNunjHnTN1AxE4DYTplP9bR36dPRitQGZTVfO3OMxw38JZbB52ZKwZ2JEtZgFCxJJJU3NeQjouCzhmcvPT6/RB4qOw2lyKWsbThPJWxEuWK6URmLN0B5DxMbmT8PsvkzRMlpMbSD3GYOhr11LE3QstBLlqqKK0VQFArvYRtxDi0Zbkh1PXotsFh3NcS4clVL2OEUrJXvH5mJBY+vL0hrCY4zGpMmsqNvp5+BixxEuXSjqprypf3EV87C4aXejIfzkfQwoika7Uglx57p4wNAoDzWhk4gSQFlypjpyMrS3uCwavpHKfinNLY0vomIHloaOpU1AKtQHfYRuMFj5aNVZzb7Mot4VBhnjPD4fFytU0n8IEh0I1LalL/qk0rBvDizDT2Qdeev170nxuFflLmmxuuOEwmsLmJSER2KRIwY3vw3kB0nV5Ov/L/b6xgY6Z8HMqDdvOdjQFUC8iaElj6WpC/iQJwzgDW3qiMP/cC3uU4cICAB3qf096U9ollCpqbeP2gLL0ipKj1rFPnrdrLdX7yshBHUEEERxXRrt7TtkbnggKxm5qGwzzJTBkJMvUPlJB0mh5gGotzBjGZjidKxZ4/OETDyZKUVaAAAAABABYDa5jI5tju9TkIYYaLOdAfNBu9kU5VGYYjVN/4a/Vr/AGH1ijeZVjEmdiO6Tzclvew+gHvEAteOthjytpLXuso5phoGFGDky9TKvUge5jfZZq2K0kqOvePrFWwizzGZyGwt/SKxzGUW1q7t0msHBQI1VLRQIOBHl5dOzjHzUwOJmTKAzllqOd5lap4BUoKfmPOMXlmbdnegLVrcVpTaldjcxP4vzlWkysPKqUDGYWNy5ICgk+eo+FhyjMI8YtaCNUDgWFkZJ5n+F3fhHOe3wUtuaMyEC3y95fowizLKo7wAqOX9I5/8Isy70+QTuomDzU6W+jD2jeTUVmqSaHlS3vHHcUi7Kc966GB1tSpDIb6tRN+n0g1w7Mf2VrtDSYNWNjT7+8B1CnRL1MedSaekKt0QppIA0i58KRVT5gEw7V8f7WrEl5/Y/MxZ22RRVvSkV/6DPmOW7IrU7MRX/vFgwuUg0pM2bc+R6Ei29YhzJhO3vaLSVkE0i7Kvuf8ANhDWYYAYddRcGp6R7snNF0tGOBNBUyzmGJloFNKaySKii1NK8rge8W+YZrq063AAG3UxnMx4nAsDGaxucFzvDCLBySgXoPVFCNrTmcdVscRxANlisn5299h94yJnjmaRCxOagNSrH1hnDwto0A+K8/FsjFrWPmxrdzX1P2hqbmsul1Zz5f1jJf8Aiy/tGEtnfi9tqW2g8cP/ADZDHiLFqRjRsJAHgbfzgpmOlqj9pLZJbDSxViSK12FYopnEgmMWcamYUJa52teGcxw8z9GSbppKmTNCkkd5lBLUWtaCm9KR5mDNjNp5+mqzk4g1rabrY8vRUrtCDBmBDlIUmOt8BpKTAyml3Zmbtr179e75UUbRyUx07hXDJIwCTEfvP+JN5gV7qqAN6AC+9awp4uM0GW9yPNMeHD97yW1E+oqLiIOYYoCgtUj6Hw9IgYXOxTUKUNrbeY8YzGb5sWnOa86DyFhHL4fAvfIbGyc4mTsm2OascdkhcqVcrp1HaoNdO96j5eUUGbZFPVWIAb8p97GHVzRxsx94axebl1Mt7g89jbxh9AydhGxHgk0jmusndZrFqwNwRS0RqxaYnLALhmp40MV8xFFgxPpDxjg4aIFwITZg5L0YHoYVJw5bwHU7f3MTcNlqsDcnpyBMS5wA1UAEpE2ZasQi0SGBppNiDDZw8SF5NQcKKQmJUIVgQIEeULq2ZcLSJ9C63ApVSVNOlrc+kZXOeAmlmslmZf3gKjwt/SOjIBDmnwjhIOJTwnQ2OhTx+GjdyXLuFDNwmNkzGU6delqX7r9xqj1B9I7XicJqIFaKLkgWMYfirDkopUUNd41WUYr9IkSmZlXSgD96+pbH7QTjJ/1kbZKo7LMQdkLGyntQDSlKc26e8R0nppOhqD9qhufPlFXneapUS5b1HQV/1E9PCIP/AIhrIFe6vKhuYV9i7dXC1GAwSI2rdiLnw9YsTiQBGWw+P5f6jTbzhOJzrU1Nxy/7R5peNAF4ttaKZmY9P86xkOPM4/CUA7tC52ZUFBuYzfFOHmz5iSpYNt2JooJgvCRl8zTIaG/wU3k1G6zU7F3iRiMnnrLWY6FEY0BNKn+HcDxjbcOcKSsPR2/EmD9ZhZfyj+cHxzh+0w4cfNKYH+E2I9yDDb+psMzY4hpdWfp59fgq052ryudT1ApFXjbufIfaLPEttau+/wBokYTiVJY/FwEhx1PaKfcMRD1pIG1oPEkXQWcKw7h5JJ5esaqVxFlr/wDmYOZL8ZcwN9GoYcOGyuZeXiJkluQmy2p7rURJmI3afX0QlLLYmQeYX0hibiGICliQuwJqB5dNos87wyywNE2XNUmxRq+43EVEpNRAG5NBUgCp2udo0YQ4WoKKBDmIwry20upU70IpY7EciPEQ0Y03VUDFxkGaiWHl0JMwrpIPykVt61imgVikjA9uUrWKR0Tg5q0y5k0p6/qk3FvqBCJk2pJ6kn3inkZgVBsCTsTciJ6vUA+AjDsg03S3km7QVff4J551oGBlhjEac1odkYjs5Zbnyjzm+zpusgddU7nTALbyiqwOC1mrWUXY+AiR+mB1IbrBYrGgJoTbmYljXMblChxBNpibN1sFWy7Af5zi5lLoXyEUmB+cRcYhqIY9KNmqG8yq3Ev2gLAUZfqITJn6oEh6H6HyMIWUBMK8jt/KNQOSolTEhhhCu1NaGEsYsF5JrBQIESqruSEQt56qKsQB1JpBwI+cwRCV+Uro5XZG2FSZ5jkZaFgo3qxCDkRuamx5AxYcBZNLxEmfMRtaodKkBqawNRoWpWxUWA3gQI6bDYOP9OT4hLJJ3k1arJ50NMYjvA0od4Tg8VbqW8jT0ECBC4NBbr+aIoFLxGY6fw1Hebcw3MxHZLfc8qm59IOBEtjboOuq9akZdhSTrmEeA6Uh6Q9ak71/tsPDnAgQETmzE+C0U1Zh5bHnv40h2fJExHQ7MpB9RT+8CBAZNGwpXI8zUClK8wQSDy67xWYULzmtLPgrEEeJVqj2MHAj6JELYlWJ0fonjKrtOkv+aqn/APRR94am4ZluZYp+0pqPdSRAgR53slYDVR308gfUgj6AQ3AgRsFVPNimK6SagbVvT8tdv7QzAgR5eQgQIEeUICJ/bcoECIIVgj7aBjJvdAECBFa1XrUNGhTwIEWUJeHNDbeJJxBIoYECKlSEyRCu1WxatV2pz84ECPUvKGx5wA8HAi6qhAgQI8vL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34433" y="816114"/>
            <a:ext cx="8305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u="sng" dirty="0" smtClean="0">
                <a:solidFill>
                  <a:srgbClr val="000000"/>
                </a:solidFill>
              </a:rPr>
              <a:t>Here is the contact info for our Captains</a:t>
            </a:r>
            <a:r>
              <a:rPr lang="en-US" sz="4000" b="1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AutoShape 2" descr="data:image/jpeg;base64,/9j/4AAQSkZJRgABAQAAAQABAAD/2wCEAAkGBhQSERQUEhQUFRUUFBgYGBcXFxcXGBcYGBgVFRUVFxgXHCYeFxwkGRQXHy8gIycpLCwsFR4xNTAqNSYrLCkBCQoKDgwOGg8PGiokHyQsLCkwKiwqLCwsKS8sLywsLyosLCwsKSwvLCwpLSwsLC8sLDAsLCwsLCwsLCwsLCwsLP/AABEIALgBEgMBIgACEQEDEQH/xAAcAAAABwEBAAAAAAAAAAAAAAAAAQIDBAUGBwj/xABEEAACAAQEAwYEAgkBBgcBAAABAgADESEEBRIxBkFREyJhcYGRBzKhsSNyFEJSYoLB0eHwkiRTc7LC8RUzQ2ODoqM0/8QAGwEAAgMBAQEAAAAAAAAAAAAABAUBAgMGAAf/xAA2EQABBAAEAwUHAwQDAQAAAAABAAIDEQQSITEFQVETYXGBsSIykaHB0fAUI+EVM1LxJGJyQv/aAAwDAQACEQMRAD8A7gBBwRaIuKzOXL+Zr9BdvYXjN72Rttxod6kAnQKVWEzJoAqSAPGM/iuImP8A5Y0jqbk+Q2+8NScvnTTVqgdW/kIWO4mHnLh2l5+A+KIEBGrzSssRnyiy94+wivfGTZthU+C1p7xY4bIUHzd4+Nh7RZJLAFAAB4RT9LisT/fflH+LfurdpFH7gs9SqTD5Cx+c6R0Fz77RZ4bLkTZb9Tc+8SxAg3D4CCD3G69dysnzvfuVCxWVJMNWF/A0r5xJw8gIKKKCHIEbtgjY4va0AnnSzL3EUTohAgQI2VUIECBHl5CCMHBGIK8igoOCjJykIGEwowmB3KUDBQZgoHerBJMEYMw3PnBFLMQABUk7ADcwI9WRTZwUEsQANybARieLOOezXTKOmpprO5G/d6ef2hvL8zmZlOeZdMJKJCDnNYbsfARluNWHbBdAKAgV6au6GIG9zAJzGYMO3z/PzuBTIwGlx3WTzHMWnF5jPWlAKmhO5LDrTa3SKifOTQBRgTfflU7xMzBwoIO9aE2+kU096kmOjw8YDRWyDkcbRMQNo2HDHxPxOHZVmN2kohVo36oFqg+AjFtBRpNh4525ZBf08Fm15adF6klTQyhhcMKjyN4BjG/CrPTPwehjVpDaL76TdK+lvSNkRHzzEwuikdG7caJqx2YWkmEGHKQkiAXBaJukCDpBxnSlRJmeTp50pUfuy7n+J+X0iVg+HmN3IXwHeY+bG1feLyTJVQAqhQOQAA9hDwjt48MJXZpiXHv2+CAMtCmCkxhMuly/lW/U3PuYlwQg4eRNa0U0UEMSTqUIVCGakZzNOMUlhihGld3bavRQLsYrPi4sOP3D5cz5K8cT5DTQtNCdUcfzn4oYhqphixc9FHd/MaUWM9h8/nq3aYzFFx/u6lq+FqRj+uJbmazyJ1PkLWwwpuifPkPReggYOOSZB8SpRNFmmSwYAJMLGW48K10HyIjqWBxWtQfCsXgxokf2b2lruh5+BWUkWUWDYUmBAgQesUIECBWPLyEEYOCMQV5FAgQIycpRQRg4IxgVKIwUGYKMHqQiMZP4lzW/QiiEhpzrLBH75pfwjS4vFiWKnnsOZikxWM7WgmIOzVgxNNtHeU1594AW6mF00rWmuen4VtG03aEjAph8NLkyxpRFA8TTcnzN45T8RJhGIJU2pQ/esdLx+cpqVRa+1OUUPFWRrPlmigPWoNL+sL2YpjcSHnUdUx/TuMeUblcXnFnJND/gizy7hftJYd5oQv8AIoUuxUW1tT5RF3K4NmFwJlFQHYbt/SLJsL2OIl2XvjSAa7La1PDlD2XHNIyxO1q9PTmqYbh9m5Roue5jl7SZhR9xSh5EHYiIsazj6WvbW3VVHqYyZhjh5DJG155hLsVEIpXMGy3fwfzXs8Y0onuzpZH8Sd9T7Bh6x2oiPOPCOYdjjcPM6TVB8mOhvoxj0eY5TjkWWcO6j5jT0pb4Y22kmkJaFQkxzrgiwkQIODjPKrK8hYhELEd3DulRSxB1ghDc+aFUk7AQxLwxpcdgqVaz/FmdrKRgzaVVSznnpHIeJNh5GOWY0zMWxLEy5csamAFpSm6ov/uEXJ8YnZ/jmxmKSQLgntmB8SRJVvAL3qeJir42zdcLLXCyTV/mmN1Y7s37x+goI51meacO/wDt23/Vv56jvTYBsLNdh8z+aLP5znIX8OWNKCwUfdjzPOvjGemzyxvWv+bQMNhmmuFW5PX7mNvkHCay6M/ebysIfvkiwbKO/wAyg2RyYp1jb0Wey7hafNAIoo8d47T8NcynS1XC4o6m0kyn3LKu6HxFa+RjM9vLlfNUDqQQPeLDH5h2UoT0enZEMSAT3CCrWW5+YQlfxKV0rCW6Xpp9UwdgYmsIB16rqrTQBcgedojTs2lLu6+9vfaOIY34oy+uImHw0yV+tWinmfEpway8PJB5NM1zm/8AsQPpDUT4uQ+zGAOpP+j8kuMcDd334Bd7PEso/IS/5AW+oFPrFJnHHv6NMQTZLqjLWrW505E09R6xynJOL8wzDFS8MMWZXakqNChVFFZtkAP6vXnHROM1aWuHluwZhJVWJvqIoGN73IJimKfPEzMXa92n0KtA2OR+WvmtblPFWHxAHZzBU8jv5V2PvFtqjhi4GUSSCZb8mQ7+YjqvDMwrhZQZy7FQSx/evQeAikXEhtJ9v9/EeCtiMJ2QsK+gRWyM7UuqEEFwxHSikA16biLIGGMUrJmBzDugiC00UmsV2Nn+BNflVa1PiaQ/Lm9+YvQqf9Qv9oZxW5uVAAJoaGletNoXTyZmGzW4PlY+i1Y32tVUTSyNWjSzsGG3Otf2vLwtF1gcZrF7Nz8xYxTZhjVLlEFbg6r7i5AB9PeJGSoQaVrTUa+yj0qhhNFKWSAXzr51/K3kjoA1WiGJ780g3AtTqBy9TeH8RKRiZR1ElDU0JAFTvTuiIOMXRObUAQ/UVHUGnO/IQzIm9mkzSylSagAmgJIA3J2AOxjeOVrA7NVkm+vhX1XgzMRXdSrsj4d7F5syYdWpgVJ/ZUU6wWKmgsSbDlFjhM5WakxNSsUobdDb7gxS5vuAIXYpocG1/PRN4A4vObdQ8VMpRv8ALxXrMVBMnvdgNCV5XqaD6Q/m0zYCKjFkFaH+0Xw0dtF8/RHAWqpZHalnmAHUa/55RTZpw4K1Q+h29I1ZlUFBD2EyATEM6cxl4dN2HzTOWlPW2rasOWYgxnMDp0Q2Kgicy5B91zeXhXR1tsw+9QfK0elcLiFdFZWDBgCCDUH1jjWKwxxBrKlrJkr8q/TUzbux/sI1/Cpm4WWykhla4Uj5TzIp16QLxZ7ZmtddOHLxpJImZSa2W6gjGWxPEE0CuoDyURTYnj95Z+ZW/hH8iDCJuFll90IjMBut/WDjBD4lv/ul92gRH9NxP+PzC9nb1XWYUDCRChHVQlLSoWLz6TKrrmKKeMU+e54s2QezrRrA8qGxPtWM38TcLMWbK/RSsp5mrW+hCTQGhqykj0pC5yPJwg7RzMZJZZmO5ah6+JgLiOKcGCMEWTVJhhoWWHkHqs3w1iVVsXiT46a8gBb27v1jm+OxBmzXd6ksxvvf/vX3ja4fFBMvc7GY7b9FpsPOMXgXQv3200JIJ2qLjl4QywDMr5ZCOjfJoWeK1DG9dVa8LYMrM1N7RvZaEixA8TGVyqjEEHeNLhmteAeIOL32nGEjDIw0KrxeUYhnqJzMhsyHY+gtSJnEGHeVg6otQoZWFSKK66Q1twCRY9YmvjiAQtunnCJWYzAKMJaywp1O5NDa+qoppPOBO0kJaSBTTttas+FuVwB35rkjy6RdcM8KTMaXCTJSCXSpmNSuqtAALnaJ83KcECS+OTc92VKd/GgMSsoz3A4IsZL4xywoSBLlggV635x0xxYI9hrif/JA+JAC5nsdac4DzC1/BXwz/RsXJntiNZRidKyXUGxFNT0tfcCLP4i4qs5PBafWMavxaVHDSsKSwsGmTmc9Ntot86x74mXImkANMlK7DoTQkQtxk0rsokZlBPUdPEphgWMEhym9FVLN7wjpXDs8nDyvyD+kc2SRQ1MdC4Xb/Z5fl/Mwi4kaa0jr90zxItiu8rsxBp3WJBP7LcvOsWuKxiopdmAVRc/5v5C8QMPKBIiQuXKWDGrFTbUSaeIBsD4gQfw2eQR5K87/ADZIpmjNaRlMtiGdwQ01tWk7qtAFU+OkCviTC8ZKPQkdQaERNgEwyfCCzLf4dfVY5tbWYGBLVGmpO96n/VXu+ZJPQReYHB6B4nem3QAeAgp2aykNGmKD57ecSFmgioII6jaAYoI2uvMCR8vVauc4jVNYrCLMFGEU2L4TSYpRmJQ7i/8AIxcTcwlr80xF82UfcxEbiLDD/wBaWfAEN9qxEscbjmO/jStGZR7lqjGBl4NhKlSH0zGFXVLVpap5AU+sRMxS8aKbjZc9D2cwil/lIr6GlYx+e49VcqDW1D4HlC7EjNQab8/z5pphXHmNeapcS5JPnER5ZJiZpqLQeGwbPMRFFWZgB/P6X9BG8bq0CYtcN1Z8PcOfpD960pKFztq6ID9+g8Ydz6cs9wij8KWaKo2NLaqfQRo8ynLhsOsmVYvv1ofmY+JjH5niDKCpKAM6adKA7CnzTG/dUGp6m3OPSuIIjbvufzuG6TzTmVxcduQ/OqVhsMCS1tKEhehYWZvQ2HrEibMABJhCoJaLLU1CgCp3NNyfE7+sVHEuO0JStzAbWGaQNCyuhaoOJuICaqhsOkY1sQSbmLDMmPPnFSY7TCwtijAaEukcXFSf01upgRGgQVlHRUteuhCxDYMKrHOxFbFZTi2RqxMjwVjysNjSvnGa48zIS8K3V+7/ADjW8QywZ6Ei6oafxG/2jlvxUx1DLlDoWoOteZhWGNxHEGsGwNny1TTPkw4Pcs1jMef0WWtf1T9WJ/p7RnKxb43BuiIHFO6PreKspHYQNaGnLzJKVTOLiL5BX+R47RSu0bLCYoMtRGFyQhgVO42i9wcxkNOUK8dE1zj1TrAyEMF7K8xcrX8rMtOa0qfesRjl7ujIoeYWAVlYtoNWBLsQeQHhBJj9Nyy08TT26xfyZ2JUJ2aLSYVJJoRpoT5jzhW5z4hQrz0Rsha5pCpeGvhmP0k/pKVldhMdQG1KHFKAnewNb84tMv8AhhhWU1UktLkUvsWw7uzU8X0n+GNJlGKmrNmCaF0dnRf4gakn0pTyh7DYyXKTvzUlsEk7sN5cpkYE1tc0giLHucz2nDNrse6xzSGfD5X00aJqRwDh0xJdUA1TTsBQURh0tUmvpFPxVLCzNI2AIHlWLzA8c4WUg7bEyS9QTSYrX71reYjOcR45JzLMlsGR1qrDYitK/SF5zOkY43uRre2lfVG4Ow4gqmmNG24Tb8BfX7mMLMO0bbg9vwB5n7xlxH+yD3/dHT+4tZgzeLFIrMI1xFkpgnhzvZSKYapdYyvFWLnV0SnIDUBAoORJ7242jUmObcc5o0ie7MrMFCstByaoFfUEQfje0c0Nj5lRABmN9FLlYZ2WiEdwHcVDEihr1ivfAzkPakrMAYF5JHdZbBqdCAKwXCuYO+FMyZ3Q7MwJNBSv0gYfiKWSxVtenfTfnSkIcssbyGiyDrppunTWBzbHRbuRleHABWRKFQD8i1uOtImIAvyqo8gBDfajTWoFhW4ta/3iJNzNRYXPLpyrfnHY54YmZ3UFzTnSONWUzO//ALCOqL9h/WIGY8CSphZld1JNQCarX1FaesTJ7f7Yp6ylP2i7jnGgGaU/9imT5HMDcp5Bc3n5O0g0cU+3pE/hCUjYh2qPwpdTf5Sxp70DRtpskMKEAjoQCIz+bzAgMuWAvaUrRQBpFqWp4+8QxrYndo42t/1bpGFlbqrxE0zppflWw6AbCKRXCzsTMcHWJglIx/3YVXCr4anJPUmsXzTElIzNsiFm8FHP6EekYbNczYFFb52Jdx0Lmun0svoIygY6Um+f+/zxWLqCu2m3BP7NTGYnSTPZ5j/KK0i/xJopP7oX33iszicJWHtathBOGtpAbudFV22qwubTquabRXQ7OephukdexuUAJc42igQIEWVF63Qw5EZGh9THLxnRFuFLPZ8xM9VUEkoLAEmlTtEBuBJU2aszEaG0hqA3NCbqaUUivtGlxbAEkAaiKEnp0rEFnB3Y+nTpALgyGUv3J76HyoosPLmBo+6pM8+G0mcv4TabUpuKcgK7RyvPPhri8OxITtFr+obgdSDcee0dxEtdwWFOZgnmBxQvUnYixgiLHPhPsUO67H3CzczN72q82PJmSHq6Mh51Bp77RtcoxMuYmqosO8OYpuY6WZEuaWkTkXWBWhAIddg612vv0MYPjDgc4aVOmYTUVmAVSldA/W0ncg7wQca3FUyQZXcjen8LeAmEmjY6LC4Cd+k41CxoGmqOulSwUADqKx2rFyNJ7NaVUCteg3sDXyjmvwvyt2xHaoqs0gqxRqXFbha/KwpUHaoHWN9x3krO5myx3aVbdWQfrG3KL8TgE5DWH3PqowkhYfaPva+ay/xBxIlYLswbzZoAua0U6mJNfIescup5RtviLlISbhwo06sODQm13cV71hUBSfMRBwfw5xswBkloynYidJIPsxgzAmLC4cdo4DNZ1oIXFuMspI5aLNpKrHScLUYXCg/7gf8AND3CHwrmmdXFovZhG7ocMSxoF+Q8rn0ifxGQHUBNAVNAX9kLRQPYCB8bio5iwRmxd2Ntj6Ivh7MrneCpXeNpwW34HqfvGGdo2nA7/gn8x+8JuJD/AI/mEzn9xbLC7iLNYqsK1xFqDFOHO9lJJxqlkxmOIcGJk4giumQHA/aKzDY9R3tucWuacQSMOCZ01F8K1Y+Si8cp4n+KKzcQhwwYLLK6i1B2gV1cLQbCqiHZiM/shZxSdkc3ctji5EqXIKFFCitFpYE3O/jWMtluYS0dkSWo1HrQ9akAEmNfnmidhhiJfflTFEwEWKgipJ8Bz6UMc+zDNzgxLmOlQ5bQCaMQKEsd6LQi/OsLhA8udGRZ2Hf3pzDiYhHmJWjxGbzJgZQQFQWOiprsR4nziBLmszEmYNQB0rW4BpXYkCw2rEPLOJMLiAFExJL7ETzpsRycAqdhvSNdlnCs4kN/szyyBpKtqvSlahaH3jRsMrWGMMrySdzmudmvdWst6z8OeuHSNHFBjJejFYdbWk09jF/GIGWV4PctJfdZ4JrFzdKM17Am2/pGV19pMJNSBYV6C1Yus/xelNI3b7RSKdC+J+0CYh/tUrRN0tVnEUxSUT9s1f8A4cohqHzmFB5AxzidjO1xe+7Rqc6zGvazAbH8ND+4huR+Zyx9BGFyuZXEr5w64fDUbnHkPn+aeSzldqAuiTZWphX5Rc+kZniydqvyG3hFhxDmnZppXdrRQZ1LK4ZCx7z39IzwUJDmPPWh9SpkcKIWWbeEwIOOoQCTBQcFHlC9Xy3h8zKCsQZLxJctQaTQczHIQvsI5wUJ8M7kk2B67Ql5qSxRRrb6QzicW0w6UrpBpXrvUwqRhAvOvnALiLPZ/E/RbgaapiczzPmoALgVO/jTeFBaCx/zlaFvOtawG0R2Db2586cuXKBXb3uVoEc/CiaQCdLoaowPeUkXHkdiPCK3hKTMVsVKxDGY3ahgWNaoygD0tSnKJM7F6ZieIYWrci9R7wnOsveYBOwzaZ8sW6Ou7S3/AK9Y2hfu08+qhwpZeZgWy/NJJRCZOJBStLalLMq/modjuAKRf/ErATJ2DDpMKhHUuo2dTajeAJ+sPZTnknGr2U5dE1SCUaxVlPdZD1B2PjF/iMAsyU8p7q6lSfMb+YND7Q1jmc2UO7qPfX8eiyoWM3W/LuXnrifEFpWEOosBLmAV3X8Qkp+UHvDpqI6QOEeM5mAdioLowoZZYha1qH2N9x6wnjDCNJndk9mls4PutCPAi8Z8x0XZMmhySCweSHxP7c5LTfO/ELpi/HCcPlkKP4yf+mFY3ODiklT2UKZisSBsDqPh4RjuEeFJmPnGVKZVKoXJatKAqKW8WEavG5YcKsqQzq5lKwLJ8pq1bV84W4nCQwMaIhWvU9D1KMwEjnPdfTp3hQprxtuAnrKP5jGFmteNl8P3/Db8x/lCjibf+MfEJjKfZW6wxuIzHxN4lm4fs5cpymtWZiKAkAgAA+ZjSYY3EYH4zzV1SAVqdDcup/tGHBgHuDSlGJ01XNM0zV3JqTXnU7xVl4KY14THcNaGigl12unfD7M5mIwbYYuQuGm9oZYsJkqZqqhPQPyHNh4RleKlmLLlS3csst3Cq1ylRLLCvtbka9Ya4IzLscWtT3ZqtLP8V0PpMVD6RM+ITVxAI+VxroPEf3jNsdOJ77+RWo9wrKiNT8POJJ2GxspZb92a3ZlGaiEvZSRcCjUv/WMqYNXIIKmhBBB6EGoPvGj25mkLIGja9NJgsRMnS5k0SxoBHdYk0P8ACIviYgZBj+3wsiaaVmSkY+bKCfrWE55jNEug3aw/mY4147MucTZRxcZCAqTG4rtJpP6osPSKLiHHFJbFTRmIRPzMaA+gqf4YlT8UAIxec5pqxFK92SpNOWt7fRK/6oFwsRmks7DVEOOUUoHEmOCKstTZQAPQUv63jPZXMpPT8whGcYovMqTB4Ffxl6C8djDEI4a51qgHuzPWhzIdriQv7whnjWd3go2UAU8ofy9x+kBvE/YxS8RT9Uw+cCQM/dYP8W+q0efZPeqaDgoOHCFSYECBHl5eoJD7Q/jCWCovO7fyEV2BnVAgZpmDywaUowUKeddjHBxvAjIKY1qpqoEoFuf85Q05N6n23ERsICBqc3JJ9zt9YZxOPNaUJHOtvtGL5BXTuWoGqceeoJr487UhlW1fKVF7D0N69YZaYtaFaVtz94QEQmoqfSlOV6QJfVaAJvMXKtJDWbWQDSgIKkEVFthFjhsXQ3t/bcRXZlh/w6rbSykgVaorQ2JoDQwuRNrTx8PHaLE0AQrVYT2ccOJPImL3ZgvqU0PnUQnC5tiZNFmDtgPR/Oos0WWDn3ofvv6f5tD+LwazFKm1RuILje5wtp8lma2cFzL4x5OJiSMcikA/hzARtuZbH6r5UjmSZfMYBgjEHYgGh/ykejM6yPt8BOwzHUWltpPRh3k9mUfWODYTjPFylVFmaVQUClENAOW3j9I6jAzSvgAaASOpr0BQEjWB5zk13LoHwVwJlPPmTO4SiINVq1ct/wBIiPxegWeAp1Cm9KC9CaDpUxk5XxGxq/rof/jHnyixm5u+Ily5symolwaCgsQBbyEZzsxBcHShtdxJ5eAR+DMWY9ne3PxCjO8bP4fP3X/N/SMSELMAoLMdgAST5UjofB/D82SDrABbvEA3UfvdDC/iTR+nLeZrREudYWuw7XEcr+L+LU4sg1OmWi06GhY09GEdOweKVidJqFNK9TzpHIfikxOPnXIHct17ib/yECcAaROWnkl+LBA1VJJ4JxMyV2qKrAgEKHUsQRW1LE7ila22iiYEEgggixB3HUHxjSZRxxOw8rsgquoAC6rFReq935htv0iszzN/0l9Zly0bmU1d7pqqbnx3jq4XYjtCJAMvIj6hCyNhyAsJvmCq+VN0kMNwQR6X/lGhXKcTmEyWsiU8whACaUVRVvmc91fv4RniaR0jhL4kTJOEl4dEZ2lhhUCoALMVrWwsT7CNMRI6NuZotUibnOW6UHPfg/isPKR1dJzkd6WndI66SxAYV8oyWNyGfJUPNlOiltIYgU1b03NLX6Glqx07Jc0xmOaaXIloAF3Ierd6qtQioA6c40DZDLmYZ5BVdL/MGHP9oFdmBuDTlCf+pyRSZJcvLxrxGl+Xmi3YVmQFpUz4U5h2mVyO9Uy9Us/u6WOlfRNPuIHEmN1TSBsgp684j/DPLXwcifh5u8qezBuTI6KVYeqkeYMVeMxVSzHmSfrCrHEOeQzYm16BtalQswxtAzHZQSfICMLPmGhY/M5LN5tentQRdcTY7uaBvMYD03b6D6xlcbMqxFSYb8Ow4Db/AD8+yrM9Qp8wknb2gsNNo4NYTOW/9YaWHtaIK1o8pn1dj0J+xinzCdqcmJeXPRJjeAA871itc1MYRs/cc7yWhPsgJMHAgQQs0mBAgR5Qu2YTixlQzP0XEGUilmc6EIUXLLLJ1MAL8to0mY4iW8pCWOmYyFGoSDqoUqR8uqtL86CKWTi5Sjs3QunYs02YTSWBQqVAO5Iqbcr2rDWR8WypiqgRVlM3ZSlpemgtL1g9Qpt1K3tHJSYF0ceYgeAJOnnzV4McyZ+Vlnv5LT4iqr0oaf50MRUlWqVvua3NxyPrDsvFibKlTBcPLV7c6iv3huYbXsfAQnnGV5HRNWpmeddhYc/6VgnkKN9+V+XTyhReg51I32FusOIlF1OafUeg5wOtESSLGuxBry8BEbDSQBS3Pz84ky2Mw1IsOVf6Q1r77chXy9oodlITyNQ71/nzrWJ0ufaK4zOp5XH0rBLPoB/nrFmPLdlJbalTc00TJamvfNunjHnTN1AxE4DYTplP9bR36dPRitQGZTVfO3OMxw38JZbB52ZKwZ2JEtZgFCxJJJU3NeQjouCzhmcvPT6/RB4qOw2lyKWsbThPJWxEuWK6URmLN0B5DxMbmT8PsvkzRMlpMbSD3GYOhr11LE3QstBLlqqKK0VQFArvYRtxDi0Zbkh1PXotsFh3NcS4clVL2OEUrJXvH5mJBY+vL0hrCY4zGpMmsqNvp5+BixxEuXSjqprypf3EV87C4aXejIfzkfQwoika7Uglx57p4wNAoDzWhk4gSQFlypjpyMrS3uCwavpHKfinNLY0vomIHloaOpU1AKtQHfYRuMFj5aNVZzb7Mot4VBhnjPD4fFytU0n8IEh0I1LalL/qk0rBvDizDT2Qdeev170nxuFflLmmxuuOEwmsLmJSER2KRIwY3vw3kB0nV5Ov/L/b6xgY6Z8HMqDdvOdjQFUC8iaElj6WpC/iQJwzgDW3qiMP/cC3uU4cICAB3qf096U9ollCpqbeP2gLL0ipKj1rFPnrdrLdX7yshBHUEEERxXRrt7TtkbnggKxm5qGwzzJTBkJMvUPlJB0mh5gGotzBjGZjidKxZ4/OETDyZKUVaAAAAABABYDa5jI5tju9TkIYYaLOdAfNBu9kU5VGYYjVN/4a/Vr/AGH1ijeZVjEmdiO6Tzclvew+gHvEAteOthjytpLXuso5phoGFGDky9TKvUge5jfZZq2K0kqOvePrFWwizzGZyGwt/SKxzGUW1q7t0msHBQI1VLRQIOBHl5dOzjHzUwOJmTKAzllqOd5lap4BUoKfmPOMXlmbdnegLVrcVpTaldjcxP4vzlWkysPKqUDGYWNy5ICgk+eo+FhyjMI8YtaCNUDgWFkZJ5n+F3fhHOe3wUtuaMyEC3y95fowizLKo7wAqOX9I5/8Isy70+QTuomDzU6W+jD2jeTUVmqSaHlS3vHHcUi7Kc966GB1tSpDIb6tRN+n0g1w7Mf2VrtDSYNWNjT7+8B1CnRL1MedSaekKt0QppIA0i58KRVT5gEw7V8f7WrEl5/Y/MxZ22RRVvSkV/6DPmOW7IrU7MRX/vFgwuUg0pM2bc+R6Ei29YhzJhO3vaLSVkE0i7Kvuf8ANhDWYYAYddRcGp6R7snNF0tGOBNBUyzmGJloFNKaySKii1NK8rge8W+YZrq063AAG3UxnMx4nAsDGaxucFzvDCLBySgXoPVFCNrTmcdVscRxANlisn5299h94yJnjmaRCxOagNSrH1hnDwto0A+K8/FsjFrWPmxrdzX1P2hqbmsul1Zz5f1jJf8Aiy/tGEtnfi9tqW2g8cP/ADZDHiLFqRjRsJAHgbfzgpmOlqj9pLZJbDSxViSK12FYopnEgmMWcamYUJa52teGcxw8z9GSbppKmTNCkkd5lBLUWtaCm9KR5mDNjNp5+mqzk4g1rabrY8vRUrtCDBmBDlIUmOt8BpKTAyml3Zmbtr179e75UUbRyUx07hXDJIwCTEfvP+JN5gV7qqAN6AC+9awp4uM0GW9yPNMeHD97yW1E+oqLiIOYYoCgtUj6Hw9IgYXOxTUKUNrbeY8YzGb5sWnOa86DyFhHL4fAvfIbGyc4mTsm2OascdkhcqVcrp1HaoNdO96j5eUUGbZFPVWIAb8p97GHVzRxsx94axebl1Mt7g89jbxh9AydhGxHgk0jmusndZrFqwNwRS0RqxaYnLALhmp40MV8xFFgxPpDxjg4aIFwITZg5L0YHoYVJw5bwHU7f3MTcNlqsDcnpyBMS5wA1UAEpE2ZasQi0SGBppNiDDZw8SF5NQcKKQmJUIVgQIEeULq2ZcLSJ9C63ApVSVNOlrc+kZXOeAmlmslmZf3gKjwt/SOjIBDmnwjhIOJTwnQ2OhTx+GjdyXLuFDNwmNkzGU6delqX7r9xqj1B9I7XicJqIFaKLkgWMYfirDkopUUNd41WUYr9IkSmZlXSgD96+pbH7QTjJ/1kbZKo7LMQdkLGyntQDSlKc26e8R0nppOhqD9qhufPlFXneapUS5b1HQV/1E9PCIP/AIhrIFe6vKhuYV9i7dXC1GAwSI2rdiLnw9YsTiQBGWw+P5f6jTbzhOJzrU1Nxy/7R5peNAF4ttaKZmY9P86xkOPM4/CUA7tC52ZUFBuYzfFOHmz5iSpYNt2JooJgvCRl8zTIaG/wU3k1G6zU7F3iRiMnnrLWY6FEY0BNKn+HcDxjbcOcKSsPR2/EmD9ZhZfyj+cHxzh+0w4cfNKYH+E2I9yDDb+psMzY4hpdWfp59fgq052ryudT1ApFXjbufIfaLPEttau+/wBokYTiVJY/FwEhx1PaKfcMRD1pIG1oPEkXQWcKw7h5JJ5esaqVxFlr/wDmYOZL8ZcwN9GoYcOGyuZeXiJkluQmy2p7rURJmI3afX0QlLLYmQeYX0hibiGICliQuwJqB5dNos87wyywNE2XNUmxRq+43EVEpNRAG5NBUgCp2udo0YQ4WoKKBDmIwry20upU70IpY7EciPEQ0Y03VUDFxkGaiWHl0JMwrpIPykVt61imgVikjA9uUrWKR0Tg5q0y5k0p6/qk3FvqBCJk2pJ6kn3inkZgVBsCTsTciJ6vUA+AjDsg03S3km7QVff4J551oGBlhjEac1odkYjs5Zbnyjzm+zpusgddU7nTALbyiqwOC1mrWUXY+AiR+mB1IbrBYrGgJoTbmYljXMblChxBNpibN1sFWy7Af5zi5lLoXyEUmB+cRcYhqIY9KNmqG8yq3Ev2gLAUZfqITJn6oEh6H6HyMIWUBMK8jt/KNQOSolTEhhhCu1NaGEsYsF5JrBQIESqruSEQt56qKsQB1JpBwI+cwRCV+Uro5XZG2FSZ5jkZaFgo3qxCDkRuamx5AxYcBZNLxEmfMRtaodKkBqawNRoWpWxUWA3gQI6bDYOP9OT4hLJJ3k1arJ50NMYjvA0od4Tg8VbqW8jT0ECBC4NBbr+aIoFLxGY6fw1Hebcw3MxHZLfc8qm59IOBEtjboOuq9akZdhSTrmEeA6Uh6Q9ak71/tsPDnAgQETmzE+C0U1Zh5bHnv40h2fJExHQ7MpB9RT+8CBAZNGwpXI8zUClK8wQSDy67xWYULzmtLPgrEEeJVqj2MHAj6JELYlWJ0fonjKrtOkv+aqn/APRR94am4ZluZYp+0pqPdSRAgR53slYDVR308gfUgj6AQ3AgRsFVPNimK6SagbVvT8tdv7QzAgR5eQgQIEeUICJ/bcoECIIVgj7aBjJvdAECBFa1XrUNGhTwIEWUJeHNDbeJJxBIoYECKlSEyRCu1WxatV2pz84ECPUvKGx5wA8HAi6qhAgQI8vL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331846"/>
              </p:ext>
            </p:extLst>
          </p:nvPr>
        </p:nvGraphicFramePr>
        <p:xfrm>
          <a:off x="914400" y="2956560"/>
          <a:ext cx="73914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886200"/>
              </a:tblGrid>
              <a:tr h="370840">
                <a:tc>
                  <a:txBody>
                    <a:bodyPr/>
                    <a:lstStyle/>
                    <a:p>
                      <a:endParaRPr lang="en-US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Senator </a:t>
                      </a:r>
                      <a:r>
                        <a:rPr lang="en-US" b="0" dirty="0" err="1" smtClean="0">
                          <a:solidFill>
                            <a:schemeClr val="bg1"/>
                          </a:solidFill>
                        </a:rPr>
                        <a:t>Ayotte</a:t>
                      </a:r>
                      <a:endParaRPr lang="en-US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Charla 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Stevens</a:t>
                      </a:r>
                    </a:p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charla.stevens@mclane.com</a:t>
                      </a:r>
                    </a:p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Senator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</a:rPr>
                        <a:t>Shaheen</a:t>
                      </a:r>
                      <a:endParaRPr lang="en-US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Catherine 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Mirabile</a:t>
                      </a:r>
                    </a:p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hlinkClick r:id="rId3"/>
                        </a:rPr>
                        <a:t>cmirabile@cgibenefitsgroup.com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Rep. Shea-Porter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Rich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Murphy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rmurphy@sterilite.com </a:t>
                      </a:r>
                    </a:p>
                    <a:p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Rep.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Kuster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Joe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Wentworth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jwentworth@wilsonemployment.com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You can always contact me </a:t>
            </a:r>
            <a:r>
              <a:rPr lang="en-US" dirty="0" smtClean="0"/>
              <a:t>too.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Jim Reidy</a:t>
            </a:r>
            <a:br>
              <a:rPr lang="en-US" dirty="0" smtClean="0"/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jreidy@sheehan.com</a:t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(603) 627-8217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4572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386" name="Picture 2" descr="C:\Users\srolph\Documents\Reidy  - 300 dpi headsh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76" y="3276600"/>
            <a:ext cx="1944624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 descr="http://i1.cdnds.net/12/21/618x959/showbiz_mr_t_turns_60_gallery_2.jp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24" y="3276600"/>
            <a:ext cx="1767776" cy="258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94539-EBA7-408E-932B-99798036FA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816114"/>
            <a:ext cx="8305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000000"/>
                </a:solidFill>
              </a:rPr>
              <a:t>Let’s make sure the voice of the </a:t>
            </a:r>
          </a:p>
          <a:p>
            <a:pPr algn="ctr" eaLnBrk="1" hangingPunct="1"/>
            <a:r>
              <a:rPr lang="en-US" sz="4000" b="1" dirty="0" smtClean="0">
                <a:solidFill>
                  <a:srgbClr val="000000"/>
                </a:solidFill>
              </a:rPr>
              <a:t>Granite State is heard in Washington!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AutoShape 2" descr="data:image/jpeg;base64,/9j/4AAQSkZJRgABAQAAAQABAAD/2wCEAAkGBhQSERQUEhQUFRUUFBgYGBcXFxcXGBcYGBgVFRUVFxgXHCYeFxwkGRQXHy8gIycpLCwsFR4xNTAqNSYrLCkBCQoKDgwOGg8PGiokHyQsLCkwKiwqLCwsKS8sLywsLyosLCwsKSwvLCwpLSwsLC8sLDAsLCwsLCwsLCwsLCwsLP/AABEIALgBEgMBIgACEQEDEQH/xAAcAAAABwEBAAAAAAAAAAAAAAAAAQIDBAUGBwj/xABEEAACAAQEAwYEAgkBBgcBAAABAgADESEEBRIxBkFREyJhcYGRBzKhsSNyFEJSYoLB0eHwkiRTc7LC8RUzQ2ODoqM0/8QAGwEAAgMBAQEAAAAAAAAAAAAABAUBAgMGAAf/xAA2EQABBAAEAwUHAwQDAQAAAAABAAIDEQQSITEFQVETYXGBsSIykaHB0fAUI+EVM1LxJGJyQv/aAAwDAQACEQMRAD8A7gBBwRaIuKzOXL+Zr9BdvYXjN72Rttxod6kAnQKVWEzJoAqSAPGM/iuImP8A5Y0jqbk+Q2+8NScvnTTVqgdW/kIWO4mHnLh2l5+A+KIEBGrzSssRnyiy94+wivfGTZthU+C1p7xY4bIUHzd4+Nh7RZJLAFAAB4RT9LisT/fflH+LfurdpFH7gs9SqTD5Cx+c6R0Fz77RZ4bLkTZb9Tc+8SxAg3D4CCD3G69dysnzvfuVCxWVJMNWF/A0r5xJw8gIKKKCHIEbtgjY4va0AnnSzL3EUTohAgQI2VUIECBHl5CCMHBGIK8igoOCjJykIGEwowmB3KUDBQZgoHerBJMEYMw3PnBFLMQABUk7ADcwI9WRTZwUEsQANybARieLOOezXTKOmpprO5G/d6ef2hvL8zmZlOeZdMJKJCDnNYbsfARluNWHbBdAKAgV6au6GIG9zAJzGYMO3z/PzuBTIwGlx3WTzHMWnF5jPWlAKmhO5LDrTa3SKifOTQBRgTfflU7xMzBwoIO9aE2+kU096kmOjw8YDRWyDkcbRMQNo2HDHxPxOHZVmN2kohVo36oFqg+AjFtBRpNh4525ZBf08Fm15adF6klTQyhhcMKjyN4BjG/CrPTPwehjVpDaL76TdK+lvSNkRHzzEwuikdG7caJqx2YWkmEGHKQkiAXBaJukCDpBxnSlRJmeTp50pUfuy7n+J+X0iVg+HmN3IXwHeY+bG1feLyTJVQAqhQOQAA9hDwjt48MJXZpiXHv2+CAMtCmCkxhMuly/lW/U3PuYlwQg4eRNa0U0UEMSTqUIVCGakZzNOMUlhihGld3bavRQLsYrPi4sOP3D5cz5K8cT5DTQtNCdUcfzn4oYhqphixc9FHd/MaUWM9h8/nq3aYzFFx/u6lq+FqRj+uJbmazyJ1PkLWwwpuifPkPReggYOOSZB8SpRNFmmSwYAJMLGW48K10HyIjqWBxWtQfCsXgxokf2b2lruh5+BWUkWUWDYUmBAgQesUIECBWPLyEEYOCMQV5FAgQIycpRQRg4IxgVKIwUGYKMHqQiMZP4lzW/QiiEhpzrLBH75pfwjS4vFiWKnnsOZikxWM7WgmIOzVgxNNtHeU1594AW6mF00rWmuen4VtG03aEjAph8NLkyxpRFA8TTcnzN45T8RJhGIJU2pQ/esdLx+cpqVRa+1OUUPFWRrPlmigPWoNL+sL2YpjcSHnUdUx/TuMeUblcXnFnJND/gizy7hftJYd5oQv8AIoUuxUW1tT5RF3K4NmFwJlFQHYbt/SLJsL2OIl2XvjSAa7La1PDlD2XHNIyxO1q9PTmqYbh9m5Roue5jl7SZhR9xSh5EHYiIsazj6WvbW3VVHqYyZhjh5DJG155hLsVEIpXMGy3fwfzXs8Y0onuzpZH8Sd9T7Bh6x2oiPOPCOYdjjcPM6TVB8mOhvoxj0eY5TjkWWcO6j5jT0pb4Y22kmkJaFQkxzrgiwkQIODjPKrK8hYhELEd3DulRSxB1ghDc+aFUk7AQxLwxpcdgqVaz/FmdrKRgzaVVSznnpHIeJNh5GOWY0zMWxLEy5csamAFpSm6ov/uEXJ8YnZ/jmxmKSQLgntmB8SRJVvAL3qeJir42zdcLLXCyTV/mmN1Y7s37x+goI51meacO/wDt23/Vv56jvTYBsLNdh8z+aLP5znIX8OWNKCwUfdjzPOvjGemzyxvWv+bQMNhmmuFW5PX7mNvkHCay6M/ebysIfvkiwbKO/wAyg2RyYp1jb0Wey7hafNAIoo8d47T8NcynS1XC4o6m0kyn3LKu6HxFa+RjM9vLlfNUDqQQPeLDH5h2UoT0enZEMSAT3CCrWW5+YQlfxKV0rCW6Xpp9UwdgYmsIB16rqrTQBcgedojTs2lLu6+9vfaOIY34oy+uImHw0yV+tWinmfEpway8PJB5NM1zm/8AsQPpDUT4uQ+zGAOpP+j8kuMcDd334Bd7PEso/IS/5AW+oFPrFJnHHv6NMQTZLqjLWrW505E09R6xynJOL8wzDFS8MMWZXakqNChVFFZtkAP6vXnHROM1aWuHluwZhJVWJvqIoGN73IJimKfPEzMXa92n0KtA2OR+WvmtblPFWHxAHZzBU8jv5V2PvFtqjhi4GUSSCZb8mQ7+YjqvDMwrhZQZy7FQSx/evQeAikXEhtJ9v9/EeCtiMJ2QsK+gRWyM7UuqEEFwxHSikA16biLIGGMUrJmBzDugiC00UmsV2Nn+BNflVa1PiaQ/Lm9+YvQqf9Qv9oZxW5uVAAJoaGletNoXTyZmGzW4PlY+i1Y32tVUTSyNWjSzsGG3Otf2vLwtF1gcZrF7Nz8xYxTZhjVLlEFbg6r7i5AB9PeJGSoQaVrTUa+yj0qhhNFKWSAXzr51/K3kjoA1WiGJ780g3AtTqBy9TeH8RKRiZR1ElDU0JAFTvTuiIOMXRObUAQ/UVHUGnO/IQzIm9mkzSylSagAmgJIA3J2AOxjeOVrA7NVkm+vhX1XgzMRXdSrsj4d7F5syYdWpgVJ/ZUU6wWKmgsSbDlFjhM5WakxNSsUobdDb7gxS5vuAIXYpocG1/PRN4A4vObdQ8VMpRv8ALxXrMVBMnvdgNCV5XqaD6Q/m0zYCKjFkFaH+0Xw0dtF8/RHAWqpZHalnmAHUa/55RTZpw4K1Q+h29I1ZlUFBD2EyATEM6cxl4dN2HzTOWlPW2rasOWYgxnMDp0Q2Kgicy5B91zeXhXR1tsw+9QfK0elcLiFdFZWDBgCCDUH1jjWKwxxBrKlrJkr8q/TUzbux/sI1/Cpm4WWykhla4Uj5TzIp16QLxZ7ZmtddOHLxpJImZSa2W6gjGWxPEE0CuoDyURTYnj95Z+ZW/hH8iDCJuFll90IjMBut/WDjBD4lv/ul92gRH9NxP+PzC9nb1XWYUDCRChHVQlLSoWLz6TKrrmKKeMU+e54s2QezrRrA8qGxPtWM38TcLMWbK/RSsp5mrW+hCTQGhqykj0pC5yPJwg7RzMZJZZmO5ah6+JgLiOKcGCMEWTVJhhoWWHkHqs3w1iVVsXiT46a8gBb27v1jm+OxBmzXd6ksxvvf/vX3ja4fFBMvc7GY7b9FpsPOMXgXQv3200JIJ2qLjl4QywDMr5ZCOjfJoWeK1DG9dVa8LYMrM1N7RvZaEixA8TGVyqjEEHeNLhmteAeIOL32nGEjDIw0KrxeUYhnqJzMhsyHY+gtSJnEGHeVg6otQoZWFSKK66Q1twCRY9YmvjiAQtunnCJWYzAKMJaywp1O5NDa+qoppPOBO0kJaSBTTttas+FuVwB35rkjy6RdcM8KTMaXCTJSCXSpmNSuqtAALnaJ83KcECS+OTc92VKd/GgMSsoz3A4IsZL4xywoSBLlggV635x0xxYI9hrif/JA+JAC5nsdac4DzC1/BXwz/RsXJntiNZRidKyXUGxFNT0tfcCLP4i4qs5PBafWMavxaVHDSsKSwsGmTmc9Ntot86x74mXImkANMlK7DoTQkQtxk0rsokZlBPUdPEphgWMEhym9FVLN7wjpXDs8nDyvyD+kc2SRQ1MdC4Xb/Z5fl/Mwi4kaa0jr90zxItiu8rsxBp3WJBP7LcvOsWuKxiopdmAVRc/5v5C8QMPKBIiQuXKWDGrFTbUSaeIBsD4gQfw2eQR5K87/ADZIpmjNaRlMtiGdwQ01tWk7qtAFU+OkCviTC8ZKPQkdQaERNgEwyfCCzLf4dfVY5tbWYGBLVGmpO96n/VXu+ZJPQReYHB6B4nem3QAeAgp2aykNGmKD57ecSFmgioII6jaAYoI2uvMCR8vVauc4jVNYrCLMFGEU2L4TSYpRmJQ7i/8AIxcTcwlr80xF82UfcxEbiLDD/wBaWfAEN9qxEscbjmO/jStGZR7lqjGBl4NhKlSH0zGFXVLVpap5AU+sRMxS8aKbjZc9D2cwil/lIr6GlYx+e49VcqDW1D4HlC7EjNQab8/z5pphXHmNeapcS5JPnER5ZJiZpqLQeGwbPMRFFWZgB/P6X9BG8bq0CYtcN1Z8PcOfpD960pKFztq6ID9+g8Ydz6cs9wij8KWaKo2NLaqfQRo8ynLhsOsmVYvv1ofmY+JjH5niDKCpKAM6adKA7CnzTG/dUGp6m3OPSuIIjbvufzuG6TzTmVxcduQ/OqVhsMCS1tKEhehYWZvQ2HrEibMABJhCoJaLLU1CgCp3NNyfE7+sVHEuO0JStzAbWGaQNCyuhaoOJuICaqhsOkY1sQSbmLDMmPPnFSY7TCwtijAaEukcXFSf01upgRGgQVlHRUteuhCxDYMKrHOxFbFZTi2RqxMjwVjysNjSvnGa48zIS8K3V+7/ADjW8QywZ6Ei6oafxG/2jlvxUx1DLlDoWoOteZhWGNxHEGsGwNny1TTPkw4Pcs1jMef0WWtf1T9WJ/p7RnKxb43BuiIHFO6PreKspHYQNaGnLzJKVTOLiL5BX+R47RSu0bLCYoMtRGFyQhgVO42i9wcxkNOUK8dE1zj1TrAyEMF7K8xcrX8rMtOa0qfesRjl7ujIoeYWAVlYtoNWBLsQeQHhBJj9Nyy08TT26xfyZ2JUJ2aLSYVJJoRpoT5jzhW5z4hQrz0Rsha5pCpeGvhmP0k/pKVldhMdQG1KHFKAnewNb84tMv8AhhhWU1UktLkUvsWw7uzU8X0n+GNJlGKmrNmCaF0dnRf4gakn0pTyh7DYyXKTvzUlsEk7sN5cpkYE1tc0giLHucz2nDNrse6xzSGfD5X00aJqRwDh0xJdUA1TTsBQURh0tUmvpFPxVLCzNI2AIHlWLzA8c4WUg7bEyS9QTSYrX71reYjOcR45JzLMlsGR1qrDYitK/SF5zOkY43uRre2lfVG4Ow4gqmmNG24Tb8BfX7mMLMO0bbg9vwB5n7xlxH+yD3/dHT+4tZgzeLFIrMI1xFkpgnhzvZSKYapdYyvFWLnV0SnIDUBAoORJ7242jUmObcc5o0ie7MrMFCstByaoFfUEQfje0c0Nj5lRABmN9FLlYZ2WiEdwHcVDEihr1ivfAzkPakrMAYF5JHdZbBqdCAKwXCuYO+FMyZ3Q7MwJNBSv0gYfiKWSxVtenfTfnSkIcssbyGiyDrppunTWBzbHRbuRleHABWRKFQD8i1uOtImIAvyqo8gBDfajTWoFhW4ta/3iJNzNRYXPLpyrfnHY54YmZ3UFzTnSONWUzO//ALCOqL9h/WIGY8CSphZld1JNQCarX1FaesTJ7f7Yp6ylP2i7jnGgGaU/9imT5HMDcp5Bc3n5O0g0cU+3pE/hCUjYh2qPwpdTf5Sxp70DRtpskMKEAjoQCIz+bzAgMuWAvaUrRQBpFqWp4+8QxrYndo42t/1bpGFlbqrxE0zppflWw6AbCKRXCzsTMcHWJglIx/3YVXCr4anJPUmsXzTElIzNsiFm8FHP6EekYbNczYFFb52Jdx0Lmun0svoIygY6Um+f+/zxWLqCu2m3BP7NTGYnSTPZ5j/KK0i/xJopP7oX33iszicJWHtathBOGtpAbudFV22qwubTquabRXQ7OephukdexuUAJc42igQIEWVF63Qw5EZGh9THLxnRFuFLPZ8xM9VUEkoLAEmlTtEBuBJU2aszEaG0hqA3NCbqaUUivtGlxbAEkAaiKEnp0rEFnB3Y+nTpALgyGUv3J76HyoosPLmBo+6pM8+G0mcv4TabUpuKcgK7RyvPPhri8OxITtFr+obgdSDcee0dxEtdwWFOZgnmBxQvUnYixgiLHPhPsUO67H3CzczN72q82PJmSHq6Mh51Bp77RtcoxMuYmqosO8OYpuY6WZEuaWkTkXWBWhAIddg612vv0MYPjDgc4aVOmYTUVmAVSldA/W0ncg7wQca3FUyQZXcjen8LeAmEmjY6LC4Cd+k41CxoGmqOulSwUADqKx2rFyNJ7NaVUCteg3sDXyjmvwvyt2xHaoqs0gqxRqXFbha/KwpUHaoHWN9x3krO5myx3aVbdWQfrG3KL8TgE5DWH3PqowkhYfaPva+ay/xBxIlYLswbzZoAua0U6mJNfIescup5RtviLlISbhwo06sODQm13cV71hUBSfMRBwfw5xswBkloynYidJIPsxgzAmLC4cdo4DNZ1oIXFuMspI5aLNpKrHScLUYXCg/7gf8AND3CHwrmmdXFovZhG7ocMSxoF+Q8rn0ifxGQHUBNAVNAX9kLRQPYCB8bio5iwRmxd2Ntj6Ivh7MrneCpXeNpwW34HqfvGGdo2nA7/gn8x+8JuJD/AI/mEzn9xbLC7iLNYqsK1xFqDFOHO9lJJxqlkxmOIcGJk4giumQHA/aKzDY9R3tucWuacQSMOCZ01F8K1Y+Si8cp4n+KKzcQhwwYLLK6i1B2gV1cLQbCqiHZiM/shZxSdkc3ctji5EqXIKFFCitFpYE3O/jWMtluYS0dkSWo1HrQ9akAEmNfnmidhhiJfflTFEwEWKgipJ8Bz6UMc+zDNzgxLmOlQ5bQCaMQKEsd6LQi/OsLhA8udGRZ2Hf3pzDiYhHmJWjxGbzJgZQQFQWOiprsR4nziBLmszEmYNQB0rW4BpXYkCw2rEPLOJMLiAFExJL7ETzpsRycAqdhvSNdlnCs4kN/szyyBpKtqvSlahaH3jRsMrWGMMrySdzmudmvdWst6z8OeuHSNHFBjJejFYdbWk09jF/GIGWV4PctJfdZ4JrFzdKM17Am2/pGV19pMJNSBYV6C1Yus/xelNI3b7RSKdC+J+0CYh/tUrRN0tVnEUxSUT9s1f8A4cohqHzmFB5AxzidjO1xe+7Rqc6zGvazAbH8ND+4huR+Zyx9BGFyuZXEr5w64fDUbnHkPn+aeSzldqAuiTZWphX5Rc+kZniydqvyG3hFhxDmnZppXdrRQZ1LK4ZCx7z39IzwUJDmPPWh9SpkcKIWWbeEwIOOoQCTBQcFHlC9Xy3h8zKCsQZLxJctQaTQczHIQvsI5wUJ8M7kk2B67Ql5qSxRRrb6QzicW0w6UrpBpXrvUwqRhAvOvnALiLPZ/E/RbgaapiczzPmoALgVO/jTeFBaCx/zlaFvOtawG0R2Db2586cuXKBXb3uVoEc/CiaQCdLoaowPeUkXHkdiPCK3hKTMVsVKxDGY3ahgWNaoygD0tSnKJM7F6ZieIYWrci9R7wnOsveYBOwzaZ8sW6Ou7S3/AK9Y2hfu08+qhwpZeZgWy/NJJRCZOJBStLalLMq/modjuAKRf/ErATJ2DDpMKhHUuo2dTajeAJ+sPZTnknGr2U5dE1SCUaxVlPdZD1B2PjF/iMAsyU8p7q6lSfMb+YND7Q1jmc2UO7qPfX8eiyoWM3W/LuXnrifEFpWEOosBLmAV3X8Qkp+UHvDpqI6QOEeM5mAdioLowoZZYha1qH2N9x6wnjDCNJndk9mls4PutCPAi8Z8x0XZMmhySCweSHxP7c5LTfO/ELpi/HCcPlkKP4yf+mFY3ODiklT2UKZisSBsDqPh4RjuEeFJmPnGVKZVKoXJatKAqKW8WEavG5YcKsqQzq5lKwLJ8pq1bV84W4nCQwMaIhWvU9D1KMwEjnPdfTp3hQprxtuAnrKP5jGFmteNl8P3/Db8x/lCjibf+MfEJjKfZW6wxuIzHxN4lm4fs5cpymtWZiKAkAgAA+ZjSYY3EYH4zzV1SAVqdDcup/tGHBgHuDSlGJ01XNM0zV3JqTXnU7xVl4KY14THcNaGigl12unfD7M5mIwbYYuQuGm9oZYsJkqZqqhPQPyHNh4RleKlmLLlS3csst3Cq1ylRLLCvtbka9Ya4IzLscWtT3ZqtLP8V0PpMVD6RM+ITVxAI+VxroPEf3jNsdOJ77+RWo9wrKiNT8POJJ2GxspZb92a3ZlGaiEvZSRcCjUv/WMqYNXIIKmhBBB6EGoPvGj25mkLIGja9NJgsRMnS5k0SxoBHdYk0P8ACIviYgZBj+3wsiaaVmSkY+bKCfrWE55jNEug3aw/mY4147MucTZRxcZCAqTG4rtJpP6osPSKLiHHFJbFTRmIRPzMaA+gqf4YlT8UAIxec5pqxFK92SpNOWt7fRK/6oFwsRmks7DVEOOUUoHEmOCKstTZQAPQUv63jPZXMpPT8whGcYovMqTB4Ffxl6C8djDEI4a51qgHuzPWhzIdriQv7whnjWd3go2UAU8ofy9x+kBvE/YxS8RT9Uw+cCQM/dYP8W+q0efZPeqaDgoOHCFSYECBHl5eoJD7Q/jCWCovO7fyEV2BnVAgZpmDywaUowUKeddjHBxvAjIKY1qpqoEoFuf85Q05N6n23ERsICBqc3JJ9zt9YZxOPNaUJHOtvtGL5BXTuWoGqceeoJr487UhlW1fKVF7D0N69YZaYtaFaVtz94QEQmoqfSlOV6QJfVaAJvMXKtJDWbWQDSgIKkEVFthFjhsXQ3t/bcRXZlh/w6rbSykgVaorQ2JoDQwuRNrTx8PHaLE0AQrVYT2ccOJPImL3ZgvqU0PnUQnC5tiZNFmDtgPR/Oos0WWDn3ofvv6f5tD+LwazFKm1RuILje5wtp8lma2cFzL4x5OJiSMcikA/hzARtuZbH6r5UjmSZfMYBgjEHYgGh/ykejM6yPt8BOwzHUWltpPRh3k9mUfWODYTjPFylVFmaVQUClENAOW3j9I6jAzSvgAaASOpr0BQEjWB5zk13LoHwVwJlPPmTO4SiINVq1ct/wBIiPxegWeAp1Cm9KC9CaDpUxk5XxGxq/rof/jHnyixm5u+Ily5symolwaCgsQBbyEZzsxBcHShtdxJ5eAR+DMWY9ne3PxCjO8bP4fP3X/N/SMSELMAoLMdgAST5UjofB/D82SDrABbvEA3UfvdDC/iTR+nLeZrREudYWuw7XEcr+L+LU4sg1OmWi06GhY09GEdOweKVidJqFNK9TzpHIfikxOPnXIHct17ib/yECcAaROWnkl+LBA1VJJ4JxMyV2qKrAgEKHUsQRW1LE7ila22iiYEEgggixB3HUHxjSZRxxOw8rsgquoAC6rFReq935htv0iszzN/0l9Zly0bmU1d7pqqbnx3jq4XYjtCJAMvIj6hCyNhyAsJvmCq+VN0kMNwQR6X/lGhXKcTmEyWsiU8whACaUVRVvmc91fv4RniaR0jhL4kTJOEl4dEZ2lhhUCoALMVrWwsT7CNMRI6NuZotUibnOW6UHPfg/isPKR1dJzkd6WndI66SxAYV8oyWNyGfJUPNlOiltIYgU1b03NLX6Glqx07Jc0xmOaaXIloAF3Ierd6qtQioA6c40DZDLmYZ5BVdL/MGHP9oFdmBuDTlCf+pyRSZJcvLxrxGl+Xmi3YVmQFpUz4U5h2mVyO9Uy9Us/u6WOlfRNPuIHEmN1TSBsgp684j/DPLXwcifh5u8qezBuTI6KVYeqkeYMVeMxVSzHmSfrCrHEOeQzYm16BtalQswxtAzHZQSfICMLPmGhY/M5LN5tentQRdcTY7uaBvMYD03b6D6xlcbMqxFSYb8Ow4Db/AD8+yrM9Qp8wknb2gsNNo4NYTOW/9YaWHtaIK1o8pn1dj0J+xinzCdqcmJeXPRJjeAA871itc1MYRs/cc7yWhPsgJMHAgQQs0mBAgR5Qu2YTixlQzP0XEGUilmc6EIUXLLLJ1MAL8to0mY4iW8pCWOmYyFGoSDqoUqR8uqtL86CKWTi5Sjs3QunYs02YTSWBQqVAO5Iqbcr2rDWR8WypiqgRVlM3ZSlpemgtL1g9Qpt1K3tHJSYF0ceYgeAJOnnzV4McyZ+Vlnv5LT4iqr0oaf50MRUlWqVvua3NxyPrDsvFibKlTBcPLV7c6iv3huYbXsfAQnnGV5HRNWpmeddhYc/6VgnkKN9+V+XTyhReg51I32FusOIlF1OafUeg5wOtESSLGuxBry8BEbDSQBS3Pz84ky2Mw1IsOVf6Q1r77chXy9oodlITyNQ71/nzrWJ0ufaK4zOp5XH0rBLPoB/nrFmPLdlJbalTc00TJamvfNunjHnTN1AxE4DYTplP9bR36dPRitQGZTVfO3OMxw38JZbB52ZKwZ2JEtZgFCxJJJU3NeQjouCzhmcvPT6/RB4qOw2lyKWsbThPJWxEuWK6URmLN0B5DxMbmT8PsvkzRMlpMbSD3GYOhr11LE3QstBLlqqKK0VQFArvYRtxDi0Zbkh1PXotsFh3NcS4clVL2OEUrJXvH5mJBY+vL0hrCY4zGpMmsqNvp5+BixxEuXSjqprypf3EV87C4aXejIfzkfQwoika7Uglx57p4wNAoDzWhk4gSQFlypjpyMrS3uCwavpHKfinNLY0vomIHloaOpU1AKtQHfYRuMFj5aNVZzb7Mot4VBhnjPD4fFytU0n8IEh0I1LalL/qk0rBvDizDT2Qdeev170nxuFflLmmxuuOEwmsLmJSER2KRIwY3vw3kB0nV5Ov/L/b6xgY6Z8HMqDdvOdjQFUC8iaElj6WpC/iQJwzgDW3qiMP/cC3uU4cICAB3qf096U9ollCpqbeP2gLL0ipKj1rFPnrdrLdX7yshBHUEEERxXRrt7TtkbnggKxm5qGwzzJTBkJMvUPlJB0mh5gGotzBjGZjidKxZ4/OETDyZKUVaAAAAABABYDa5jI5tju9TkIYYaLOdAfNBu9kU5VGYYjVN/4a/Vr/AGH1ijeZVjEmdiO6Tzclvew+gHvEAteOthjytpLXuso5phoGFGDky9TKvUge5jfZZq2K0kqOvePrFWwizzGZyGwt/SKxzGUW1q7t0msHBQI1VLRQIOBHl5dOzjHzUwOJmTKAzllqOd5lap4BUoKfmPOMXlmbdnegLVrcVpTaldjcxP4vzlWkysPKqUDGYWNy5ICgk+eo+FhyjMI8YtaCNUDgWFkZJ5n+F3fhHOe3wUtuaMyEC3y95fowizLKo7wAqOX9I5/8Isy70+QTuomDzU6W+jD2jeTUVmqSaHlS3vHHcUi7Kc966GB1tSpDIb6tRN+n0g1w7Mf2VrtDSYNWNjT7+8B1CnRL1MedSaekKt0QppIA0i58KRVT5gEw7V8f7WrEl5/Y/MxZ22RRVvSkV/6DPmOW7IrU7MRX/vFgwuUg0pM2bc+R6Ei29YhzJhO3vaLSVkE0i7Kvuf8ANhDWYYAYddRcGp6R7snNF0tGOBNBUyzmGJloFNKaySKii1NK8rge8W+YZrq063AAG3UxnMx4nAsDGaxucFzvDCLBySgXoPVFCNrTmcdVscRxANlisn5299h94yJnjmaRCxOagNSrH1hnDwto0A+K8/FsjFrWPmxrdzX1P2hqbmsul1Zz5f1jJf8Aiy/tGEtnfi9tqW2g8cP/ADZDHiLFqRjRsJAHgbfzgpmOlqj9pLZJbDSxViSK12FYopnEgmMWcamYUJa52teGcxw8z9GSbppKmTNCkkd5lBLUWtaCm9KR5mDNjNp5+mqzk4g1rabrY8vRUrtCDBmBDlIUmOt8BpKTAyml3Zmbtr179e75UUbRyUx07hXDJIwCTEfvP+JN5gV7qqAN6AC+9awp4uM0GW9yPNMeHD97yW1E+oqLiIOYYoCgtUj6Hw9IgYXOxTUKUNrbeY8YzGb5sWnOa86DyFhHL4fAvfIbGyc4mTsm2OascdkhcqVcrp1HaoNdO96j5eUUGbZFPVWIAb8p97GHVzRxsx94axebl1Mt7g89jbxh9AydhGxHgk0jmusndZrFqwNwRS0RqxaYnLALhmp40MV8xFFgxPpDxjg4aIFwITZg5L0YHoYVJw5bwHU7f3MTcNlqsDcnpyBMS5wA1UAEpE2ZasQi0SGBppNiDDZw8SF5NQcKKQmJUIVgQIEeULq2ZcLSJ9C63ApVSVNOlrc+kZXOeAmlmslmZf3gKjwt/SOjIBDmnwjhIOJTwnQ2OhTx+GjdyXLuFDNwmNkzGU6delqX7r9xqj1B9I7XicJqIFaKLkgWMYfirDkopUUNd41WUYr9IkSmZlXSgD96+pbH7QTjJ/1kbZKo7LMQdkLGyntQDSlKc26e8R0nppOhqD9qhufPlFXneapUS5b1HQV/1E9PCIP/AIhrIFe6vKhuYV9i7dXC1GAwSI2rdiLnw9YsTiQBGWw+P5f6jTbzhOJzrU1Nxy/7R5peNAF4ttaKZmY9P86xkOPM4/CUA7tC52ZUFBuYzfFOHmz5iSpYNt2JooJgvCRl8zTIaG/wU3k1G6zU7F3iRiMnnrLWY6FEY0BNKn+HcDxjbcOcKSsPR2/EmD9ZhZfyj+cHxzh+0w4cfNKYH+E2I9yDDb+psMzY4hpdWfp59fgq052ryudT1ApFXjbufIfaLPEttau+/wBokYTiVJY/FwEhx1PaKfcMRD1pIG1oPEkXQWcKw7h5JJ5esaqVxFlr/wDmYOZL8ZcwN9GoYcOGyuZeXiJkluQmy2p7rURJmI3afX0QlLLYmQeYX0hibiGICliQuwJqB5dNos87wyywNE2XNUmxRq+43EVEpNRAG5NBUgCp2udo0YQ4WoKKBDmIwry20upU70IpY7EciPEQ0Y03VUDFxkGaiWHl0JMwrpIPykVt61imgVikjA9uUrWKR0Tg5q0y5k0p6/qk3FvqBCJk2pJ6kn3inkZgVBsCTsTciJ6vUA+AjDsg03S3km7QVff4J551oGBlhjEac1odkYjs5Zbnyjzm+zpusgddU7nTALbyiqwOC1mrWUXY+AiR+mB1IbrBYrGgJoTbmYljXMblChxBNpibN1sFWy7Af5zi5lLoXyEUmB+cRcYhqIY9KNmqG8yq3Ev2gLAUZfqITJn6oEh6H6HyMIWUBMK8jt/KNQOSolTEhhhCu1NaGEsYsF5JrBQIESqruSEQt56qKsQB1JpBwI+cwRCV+Uro5XZG2FSZ5jkZaFgo3qxCDkRuamx5AxYcBZNLxEmfMRtaodKkBqawNRoWpWxUWA3gQI6bDYOP9OT4hLJJ3k1arJ50NMYjvA0od4Tg8VbqW8jT0ECBC4NBbr+aIoFLxGY6fw1Hebcw3MxHZLfc8qm59IOBEtjboOuq9akZdhSTrmEeA6Uh6Q9ak71/tsPDnAgQETmzE+C0U1Zh5bHnv40h2fJExHQ7MpB9RT+8CBAZNGwpXI8zUClK8wQSDy67xWYULzmtLPgrEEeJVqj2MHAj6JELYlWJ0fonjKrtOkv+aqn/APRR94am4ZluZYp+0pqPdSRAgR53slYDVR308gfUgj6AQ3AgRsFVPNimK6SagbVvT8tdv7QzAgR5eQgQIEeUICJ/bcoECIIVgj7aBjJvdAECBFa1XrUNGhTwIEWUJeHNDbeJJxBIoYECKlSEyRCu1WxatV2pz84ECPUvKGx5wA8HAi6qhAgQI8vL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irc_mi" descr="http://s2.reutersmedia.net/resources/r/?m=02&amp;d=20110618&amp;t=2&amp;i=441653296&amp;w=&amp;fh=&amp;fw=&amp;ll=460&amp;pl=300&amp;r=2011-06-18T161229Z_01_BTRE75H190X00_RTROPTP_0_GREEC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70" y="2971800"/>
            <a:ext cx="4290060" cy="2849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739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800" b="1" dirty="0" smtClean="0">
                <a:solidFill>
                  <a:srgbClr val="000000"/>
                </a:solidFill>
              </a:rPr>
              <a:t>Thundering applause! </a:t>
            </a:r>
            <a:endParaRPr lang="en-US" sz="4800" b="1" dirty="0">
              <a:solidFill>
                <a:srgbClr val="000000"/>
              </a:solidFill>
            </a:endParaRPr>
          </a:p>
        </p:txBody>
      </p:sp>
      <p:pic>
        <p:nvPicPr>
          <p:cNvPr id="69636" name="Picture 4" descr="C:\Documents and Settings\srolph\Local Settings\Temporary Internet Files\Content.IE5\EJIHD433\MM90004109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05740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Sheehan Phinney Bass + Green PA, Copyright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96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3058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800" b="1" dirty="0" smtClean="0">
                <a:solidFill>
                  <a:srgbClr val="000000"/>
                </a:solidFill>
              </a:rPr>
              <a:t>Thanks!</a:t>
            </a:r>
          </a:p>
          <a:p>
            <a:pPr algn="ctr" eaLnBrk="1" hangingPunct="1"/>
            <a:endParaRPr lang="en-US" sz="4800" b="1" dirty="0">
              <a:solidFill>
                <a:srgbClr val="000000"/>
              </a:solidFill>
            </a:endParaRPr>
          </a:p>
          <a:p>
            <a:pPr algn="ctr" eaLnBrk="1" hangingPunct="1"/>
            <a:endParaRPr lang="en-US" sz="4800" b="1" dirty="0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en-US" sz="4800" b="1" dirty="0" smtClean="0">
                <a:solidFill>
                  <a:srgbClr val="000000"/>
                </a:solidFill>
              </a:rPr>
              <a:t>Jim Reidy</a:t>
            </a:r>
          </a:p>
          <a:p>
            <a:pPr algn="ctr"/>
            <a:r>
              <a:rPr lang="en-US" sz="3200" b="1" i="1" dirty="0" smtClean="0"/>
              <a:t>HR </a:t>
            </a:r>
            <a:r>
              <a:rPr lang="en-US" sz="3200" b="1" i="1" dirty="0"/>
              <a:t>State Council of NH</a:t>
            </a:r>
            <a:endParaRPr lang="en-US" sz="3200" i="1" dirty="0"/>
          </a:p>
          <a:p>
            <a:pPr algn="ctr"/>
            <a:r>
              <a:rPr lang="en-US" sz="3200" b="1" i="1" dirty="0"/>
              <a:t>Legislative Affairs Chair</a:t>
            </a:r>
            <a:endParaRPr lang="en-US" sz="3200" i="1" dirty="0"/>
          </a:p>
          <a:p>
            <a:pPr algn="ctr" eaLnBrk="1" hangingPunct="1"/>
            <a:endParaRPr lang="en-US" sz="4000" b="1" i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AutoShape 2" descr="data:image/jpeg;base64,/9j/4AAQSkZJRgABAQAAAQABAAD/2wCEAAkGBhQSERQUEhQUFRUUFBgYGBcXFxcXGBcYGBgVFRUVFxgXHCYeFxwkGRQXHy8gIycpLCwsFR4xNTAqNSYrLCkBCQoKDgwOGg8PGiokHyQsLCkwKiwqLCwsKS8sLywsLyosLCwsKSwvLCwpLSwsLC8sLDAsLCwsLCwsLCwsLCwsLP/AABEIALgBEgMBIgACEQEDEQH/xAAcAAAABwEBAAAAAAAAAAAAAAAAAQIDBAUGBwj/xABEEAACAAQEAwYEAgkBBgcBAAABAgADESEEBRIxBkFREyJhcYGRBzKhsSNyFEJSYoLB0eHwkiRTc7LC8RUzQ2ODoqM0/8QAGwEAAgMBAQEAAAAAAAAAAAAABAUBAgMGAAf/xAA2EQABBAAEAwUHAwQDAQAAAAABAAIDEQQSITEFQVETYXGBsSIykaHB0fAUI+EVM1LxJGJyQv/aAAwDAQACEQMRAD8A7gBBwRaIuKzOXL+Zr9BdvYXjN72Rttxod6kAnQKVWEzJoAqSAPGM/iuImP8A5Y0jqbk+Q2+8NScvnTTVqgdW/kIWO4mHnLh2l5+A+KIEBGrzSssRnyiy94+wivfGTZthU+C1p7xY4bIUHzd4+Nh7RZJLAFAAB4RT9LisT/fflH+LfurdpFH7gs9SqTD5Cx+c6R0Fz77RZ4bLkTZb9Tc+8SxAg3D4CCD3G69dysnzvfuVCxWVJMNWF/A0r5xJw8gIKKKCHIEbtgjY4va0AnnSzL3EUTohAgQI2VUIECBHl5CCMHBGIK8igoOCjJykIGEwowmB3KUDBQZgoHerBJMEYMw3PnBFLMQABUk7ADcwI9WRTZwUEsQANybARieLOOezXTKOmpprO5G/d6ef2hvL8zmZlOeZdMJKJCDnNYbsfARluNWHbBdAKAgV6au6GIG9zAJzGYMO3z/PzuBTIwGlx3WTzHMWnF5jPWlAKmhO5LDrTa3SKifOTQBRgTfflU7xMzBwoIO9aE2+kU096kmOjw8YDRWyDkcbRMQNo2HDHxPxOHZVmN2kohVo36oFqg+AjFtBRpNh4525ZBf08Fm15adF6klTQyhhcMKjyN4BjG/CrPTPwehjVpDaL76TdK+lvSNkRHzzEwuikdG7caJqx2YWkmEGHKQkiAXBaJukCDpBxnSlRJmeTp50pUfuy7n+J+X0iVg+HmN3IXwHeY+bG1feLyTJVQAqhQOQAA9hDwjt48MJXZpiXHv2+CAMtCmCkxhMuly/lW/U3PuYlwQg4eRNa0U0UEMSTqUIVCGakZzNOMUlhihGld3bavRQLsYrPi4sOP3D5cz5K8cT5DTQtNCdUcfzn4oYhqphixc9FHd/MaUWM9h8/nq3aYzFFx/u6lq+FqRj+uJbmazyJ1PkLWwwpuifPkPReggYOOSZB8SpRNFmmSwYAJMLGW48K10HyIjqWBxWtQfCsXgxokf2b2lruh5+BWUkWUWDYUmBAgQesUIECBWPLyEEYOCMQV5FAgQIycpRQRg4IxgVKIwUGYKMHqQiMZP4lzW/QiiEhpzrLBH75pfwjS4vFiWKnnsOZikxWM7WgmIOzVgxNNtHeU1594AW6mF00rWmuen4VtG03aEjAph8NLkyxpRFA8TTcnzN45T8RJhGIJU2pQ/esdLx+cpqVRa+1OUUPFWRrPlmigPWoNL+sL2YpjcSHnUdUx/TuMeUblcXnFnJND/gizy7hftJYd5oQv8AIoUuxUW1tT5RF3K4NmFwJlFQHYbt/SLJsL2OIl2XvjSAa7La1PDlD2XHNIyxO1q9PTmqYbh9m5Roue5jl7SZhR9xSh5EHYiIsazj6WvbW3VVHqYyZhjh5DJG155hLsVEIpXMGy3fwfzXs8Y0onuzpZH8Sd9T7Bh6x2oiPOPCOYdjjcPM6TVB8mOhvoxj0eY5TjkWWcO6j5jT0pb4Y22kmkJaFQkxzrgiwkQIODjPKrK8hYhELEd3DulRSxB1ghDc+aFUk7AQxLwxpcdgqVaz/FmdrKRgzaVVSznnpHIeJNh5GOWY0zMWxLEy5csamAFpSm6ov/uEXJ8YnZ/jmxmKSQLgntmB8SRJVvAL3qeJir42zdcLLXCyTV/mmN1Y7s37x+goI51meacO/wDt23/Vv56jvTYBsLNdh8z+aLP5znIX8OWNKCwUfdjzPOvjGemzyxvWv+bQMNhmmuFW5PX7mNvkHCay6M/ebysIfvkiwbKO/wAyg2RyYp1jb0Wey7hafNAIoo8d47T8NcynS1XC4o6m0kyn3LKu6HxFa+RjM9vLlfNUDqQQPeLDH5h2UoT0enZEMSAT3CCrWW5+YQlfxKV0rCW6Xpp9UwdgYmsIB16rqrTQBcgedojTs2lLu6+9vfaOIY34oy+uImHw0yV+tWinmfEpway8PJB5NM1zm/8AsQPpDUT4uQ+zGAOpP+j8kuMcDd334Bd7PEso/IS/5AW+oFPrFJnHHv6NMQTZLqjLWrW505E09R6xynJOL8wzDFS8MMWZXakqNChVFFZtkAP6vXnHROM1aWuHluwZhJVWJvqIoGN73IJimKfPEzMXa92n0KtA2OR+WvmtblPFWHxAHZzBU8jv5V2PvFtqjhi4GUSSCZb8mQ7+YjqvDMwrhZQZy7FQSx/evQeAikXEhtJ9v9/EeCtiMJ2QsK+gRWyM7UuqEEFwxHSikA16biLIGGMUrJmBzDugiC00UmsV2Nn+BNflVa1PiaQ/Lm9+YvQqf9Qv9oZxW5uVAAJoaGletNoXTyZmGzW4PlY+i1Y32tVUTSyNWjSzsGG3Otf2vLwtF1gcZrF7Nz8xYxTZhjVLlEFbg6r7i5AB9PeJGSoQaVrTUa+yj0qhhNFKWSAXzr51/K3kjoA1WiGJ780g3AtTqBy9TeH8RKRiZR1ElDU0JAFTvTuiIOMXRObUAQ/UVHUGnO/IQzIm9mkzSylSagAmgJIA3J2AOxjeOVrA7NVkm+vhX1XgzMRXdSrsj4d7F5syYdWpgVJ/ZUU6wWKmgsSbDlFjhM5WakxNSsUobdDb7gxS5vuAIXYpocG1/PRN4A4vObdQ8VMpRv8ALxXrMVBMnvdgNCV5XqaD6Q/m0zYCKjFkFaH+0Xw0dtF8/RHAWqpZHalnmAHUa/55RTZpw4K1Q+h29I1ZlUFBD2EyATEM6cxl4dN2HzTOWlPW2rasOWYgxnMDp0Q2Kgicy5B91zeXhXR1tsw+9QfK0elcLiFdFZWDBgCCDUH1jjWKwxxBrKlrJkr8q/TUzbux/sI1/Cpm4WWykhla4Uj5TzIp16QLxZ7ZmtddOHLxpJImZSa2W6gjGWxPEE0CuoDyURTYnj95Z+ZW/hH8iDCJuFll90IjMBut/WDjBD4lv/ul92gRH9NxP+PzC9nb1XWYUDCRChHVQlLSoWLz6TKrrmKKeMU+e54s2QezrRrA8qGxPtWM38TcLMWbK/RSsp5mrW+hCTQGhqykj0pC5yPJwg7RzMZJZZmO5ah6+JgLiOKcGCMEWTVJhhoWWHkHqs3w1iVVsXiT46a8gBb27v1jm+OxBmzXd6ksxvvf/vX3ja4fFBMvc7GY7b9FpsPOMXgXQv3200JIJ2qLjl4QywDMr5ZCOjfJoWeK1DG9dVa8LYMrM1N7RvZaEixA8TGVyqjEEHeNLhmteAeIOL32nGEjDIw0KrxeUYhnqJzMhsyHY+gtSJnEGHeVg6otQoZWFSKK66Q1twCRY9YmvjiAQtunnCJWYzAKMJaywp1O5NDa+qoppPOBO0kJaSBTTttas+FuVwB35rkjy6RdcM8KTMaXCTJSCXSpmNSuqtAALnaJ83KcECS+OTc92VKd/GgMSsoz3A4IsZL4xywoSBLlggV635x0xxYI9hrif/JA+JAC5nsdac4DzC1/BXwz/RsXJntiNZRidKyXUGxFNT0tfcCLP4i4qs5PBafWMavxaVHDSsKSwsGmTmc9Ntot86x74mXImkANMlK7DoTQkQtxk0rsokZlBPUdPEphgWMEhym9FVLN7wjpXDs8nDyvyD+kc2SRQ1MdC4Xb/Z5fl/Mwi4kaa0jr90zxItiu8rsxBp3WJBP7LcvOsWuKxiopdmAVRc/5v5C8QMPKBIiQuXKWDGrFTbUSaeIBsD4gQfw2eQR5K87/ADZIpmjNaRlMtiGdwQ01tWk7qtAFU+OkCviTC8ZKPQkdQaERNgEwyfCCzLf4dfVY5tbWYGBLVGmpO96n/VXu+ZJPQReYHB6B4nem3QAeAgp2aykNGmKD57ecSFmgioII6jaAYoI2uvMCR8vVauc4jVNYrCLMFGEU2L4TSYpRmJQ7i/8AIxcTcwlr80xF82UfcxEbiLDD/wBaWfAEN9qxEscbjmO/jStGZR7lqjGBl4NhKlSH0zGFXVLVpap5AU+sRMxS8aKbjZc9D2cwil/lIr6GlYx+e49VcqDW1D4HlC7EjNQab8/z5pphXHmNeapcS5JPnER5ZJiZpqLQeGwbPMRFFWZgB/P6X9BG8bq0CYtcN1Z8PcOfpD960pKFztq6ID9+g8Ydz6cs9wij8KWaKo2NLaqfQRo8ynLhsOsmVYvv1ofmY+JjH5niDKCpKAM6adKA7CnzTG/dUGp6m3OPSuIIjbvufzuG6TzTmVxcduQ/OqVhsMCS1tKEhehYWZvQ2HrEibMABJhCoJaLLU1CgCp3NNyfE7+sVHEuO0JStzAbWGaQNCyuhaoOJuICaqhsOkY1sQSbmLDMmPPnFSY7TCwtijAaEukcXFSf01upgRGgQVlHRUteuhCxDYMKrHOxFbFZTi2RqxMjwVjysNjSvnGa48zIS8K3V+7/ADjW8QywZ6Ei6oafxG/2jlvxUx1DLlDoWoOteZhWGNxHEGsGwNny1TTPkw4Pcs1jMef0WWtf1T9WJ/p7RnKxb43BuiIHFO6PreKspHYQNaGnLzJKVTOLiL5BX+R47RSu0bLCYoMtRGFyQhgVO42i9wcxkNOUK8dE1zj1TrAyEMF7K8xcrX8rMtOa0qfesRjl7ujIoeYWAVlYtoNWBLsQeQHhBJj9Nyy08TT26xfyZ2JUJ2aLSYVJJoRpoT5jzhW5z4hQrz0Rsha5pCpeGvhmP0k/pKVldhMdQG1KHFKAnewNb84tMv8AhhhWU1UktLkUvsWw7uzU8X0n+GNJlGKmrNmCaF0dnRf4gakn0pTyh7DYyXKTvzUlsEk7sN5cpkYE1tc0giLHucz2nDNrse6xzSGfD5X00aJqRwDh0xJdUA1TTsBQURh0tUmvpFPxVLCzNI2AIHlWLzA8c4WUg7bEyS9QTSYrX71reYjOcR45JzLMlsGR1qrDYitK/SF5zOkY43uRre2lfVG4Ow4gqmmNG24Tb8BfX7mMLMO0bbg9vwB5n7xlxH+yD3/dHT+4tZgzeLFIrMI1xFkpgnhzvZSKYapdYyvFWLnV0SnIDUBAoORJ7242jUmObcc5o0ie7MrMFCstByaoFfUEQfje0c0Nj5lRABmN9FLlYZ2WiEdwHcVDEihr1ivfAzkPakrMAYF5JHdZbBqdCAKwXCuYO+FMyZ3Q7MwJNBSv0gYfiKWSxVtenfTfnSkIcssbyGiyDrppunTWBzbHRbuRleHABWRKFQD8i1uOtImIAvyqo8gBDfajTWoFhW4ta/3iJNzNRYXPLpyrfnHY54YmZ3UFzTnSONWUzO//ALCOqL9h/WIGY8CSphZld1JNQCarX1FaesTJ7f7Yp6ylP2i7jnGgGaU/9imT5HMDcp5Bc3n5O0g0cU+3pE/hCUjYh2qPwpdTf5Sxp70DRtpskMKEAjoQCIz+bzAgMuWAvaUrRQBpFqWp4+8QxrYndo42t/1bpGFlbqrxE0zppflWw6AbCKRXCzsTMcHWJglIx/3YVXCr4anJPUmsXzTElIzNsiFm8FHP6EekYbNczYFFb52Jdx0Lmun0svoIygY6Um+f+/zxWLqCu2m3BP7NTGYnSTPZ5j/KK0i/xJopP7oX33iszicJWHtathBOGtpAbudFV22qwubTquabRXQ7OephukdexuUAJc42igQIEWVF63Qw5EZGh9THLxnRFuFLPZ8xM9VUEkoLAEmlTtEBuBJU2aszEaG0hqA3NCbqaUUivtGlxbAEkAaiKEnp0rEFnB3Y+nTpALgyGUv3J76HyoosPLmBo+6pM8+G0mcv4TabUpuKcgK7RyvPPhri8OxITtFr+obgdSDcee0dxEtdwWFOZgnmBxQvUnYixgiLHPhPsUO67H3CzczN72q82PJmSHq6Mh51Bp77RtcoxMuYmqosO8OYpuY6WZEuaWkTkXWBWhAIddg612vv0MYPjDgc4aVOmYTUVmAVSldA/W0ncg7wQca3FUyQZXcjen8LeAmEmjY6LC4Cd+k41CxoGmqOulSwUADqKx2rFyNJ7NaVUCteg3sDXyjmvwvyt2xHaoqs0gqxRqXFbha/KwpUHaoHWN9x3krO5myx3aVbdWQfrG3KL8TgE5DWH3PqowkhYfaPva+ay/xBxIlYLswbzZoAua0U6mJNfIescup5RtviLlISbhwo06sODQm13cV71hUBSfMRBwfw5xswBkloynYidJIPsxgzAmLC4cdo4DNZ1oIXFuMspI5aLNpKrHScLUYXCg/7gf8AND3CHwrmmdXFovZhG7ocMSxoF+Q8rn0ifxGQHUBNAVNAX9kLRQPYCB8bio5iwRmxd2Ntj6Ivh7MrneCpXeNpwW34HqfvGGdo2nA7/gn8x+8JuJD/AI/mEzn9xbLC7iLNYqsK1xFqDFOHO9lJJxqlkxmOIcGJk4giumQHA/aKzDY9R3tucWuacQSMOCZ01F8K1Y+Si8cp4n+KKzcQhwwYLLK6i1B2gV1cLQbCqiHZiM/shZxSdkc3ctji5EqXIKFFCitFpYE3O/jWMtluYS0dkSWo1HrQ9akAEmNfnmidhhiJfflTFEwEWKgipJ8Bz6UMc+zDNzgxLmOlQ5bQCaMQKEsd6LQi/OsLhA8udGRZ2Hf3pzDiYhHmJWjxGbzJgZQQFQWOiprsR4nziBLmszEmYNQB0rW4BpXYkCw2rEPLOJMLiAFExJL7ETzpsRycAqdhvSNdlnCs4kN/szyyBpKtqvSlahaH3jRsMrWGMMrySdzmudmvdWst6z8OeuHSNHFBjJejFYdbWk09jF/GIGWV4PctJfdZ4JrFzdKM17Am2/pGV19pMJNSBYV6C1Yus/xelNI3b7RSKdC+J+0CYh/tUrRN0tVnEUxSUT9s1f8A4cohqHzmFB5AxzidjO1xe+7Rqc6zGvazAbH8ND+4huR+Zyx9BGFyuZXEr5w64fDUbnHkPn+aeSzldqAuiTZWphX5Rc+kZniydqvyG3hFhxDmnZppXdrRQZ1LK4ZCx7z39IzwUJDmPPWh9SpkcKIWWbeEwIOOoQCTBQcFHlC9Xy3h8zKCsQZLxJctQaTQczHIQvsI5wUJ8M7kk2B67Ql5qSxRRrb6QzicW0w6UrpBpXrvUwqRhAvOvnALiLPZ/E/RbgaapiczzPmoALgVO/jTeFBaCx/zlaFvOtawG0R2Db2586cuXKBXb3uVoEc/CiaQCdLoaowPeUkXHkdiPCK3hKTMVsVKxDGY3ahgWNaoygD0tSnKJM7F6ZieIYWrci9R7wnOsveYBOwzaZ8sW6Ou7S3/AK9Y2hfu08+qhwpZeZgWy/NJJRCZOJBStLalLMq/modjuAKRf/ErATJ2DDpMKhHUuo2dTajeAJ+sPZTnknGr2U5dE1SCUaxVlPdZD1B2PjF/iMAsyU8p7q6lSfMb+YND7Q1jmc2UO7qPfX8eiyoWM3W/LuXnrifEFpWEOosBLmAV3X8Qkp+UHvDpqI6QOEeM5mAdioLowoZZYha1qH2N9x6wnjDCNJndk9mls4PutCPAi8Z8x0XZMmhySCweSHxP7c5LTfO/ELpi/HCcPlkKP4yf+mFY3ODiklT2UKZisSBsDqPh4RjuEeFJmPnGVKZVKoXJatKAqKW8WEavG5YcKsqQzq5lKwLJ8pq1bV84W4nCQwMaIhWvU9D1KMwEjnPdfTp3hQprxtuAnrKP5jGFmteNl8P3/Db8x/lCjibf+MfEJjKfZW6wxuIzHxN4lm4fs5cpymtWZiKAkAgAA+ZjSYY3EYH4zzV1SAVqdDcup/tGHBgHuDSlGJ01XNM0zV3JqTXnU7xVl4KY14THcNaGigl12unfD7M5mIwbYYuQuGm9oZYsJkqZqqhPQPyHNh4RleKlmLLlS3csst3Cq1ylRLLCvtbka9Ya4IzLscWtT3ZqtLP8V0PpMVD6RM+ITVxAI+VxroPEf3jNsdOJ77+RWo9wrKiNT8POJJ2GxspZb92a3ZlGaiEvZSRcCjUv/WMqYNXIIKmhBBB6EGoPvGj25mkLIGja9NJgsRMnS5k0SxoBHdYk0P8ACIviYgZBj+3wsiaaVmSkY+bKCfrWE55jNEug3aw/mY4147MucTZRxcZCAqTG4rtJpP6osPSKLiHHFJbFTRmIRPzMaA+gqf4YlT8UAIxec5pqxFK92SpNOWt7fRK/6oFwsRmks7DVEOOUUoHEmOCKstTZQAPQUv63jPZXMpPT8whGcYovMqTB4Ffxl6C8djDEI4a51qgHuzPWhzIdriQv7whnjWd3go2UAU8ofy9x+kBvE/YxS8RT9Uw+cCQM/dYP8W+q0efZPeqaDgoOHCFSYECBHl5eoJD7Q/jCWCovO7fyEV2BnVAgZpmDywaUowUKeddjHBxvAjIKY1qpqoEoFuf85Q05N6n23ERsICBqc3JJ9zt9YZxOPNaUJHOtvtGL5BXTuWoGqceeoJr487UhlW1fKVF7D0N69YZaYtaFaVtz94QEQmoqfSlOV6QJfVaAJvMXKtJDWbWQDSgIKkEVFthFjhsXQ3t/bcRXZlh/w6rbSykgVaorQ2JoDQwuRNrTx8PHaLE0AQrVYT2ccOJPImL3ZgvqU0PnUQnC5tiZNFmDtgPR/Oos0WWDn3ofvv6f5tD+LwazFKm1RuILje5wtp8lma2cFzL4x5OJiSMcikA/hzARtuZbH6r5UjmSZfMYBgjEHYgGh/ykejM6yPt8BOwzHUWltpPRh3k9mUfWODYTjPFylVFmaVQUClENAOW3j9I6jAzSvgAaASOpr0BQEjWB5zk13LoHwVwJlPPmTO4SiINVq1ct/wBIiPxegWeAp1Cm9KC9CaDpUxk5XxGxq/rof/jHnyixm5u+Ily5symolwaCgsQBbyEZzsxBcHShtdxJ5eAR+DMWY9ne3PxCjO8bP4fP3X/N/SMSELMAoLMdgAST5UjofB/D82SDrABbvEA3UfvdDC/iTR+nLeZrREudYWuw7XEcr+L+LU4sg1OmWi06GhY09GEdOweKVidJqFNK9TzpHIfikxOPnXIHct17ib/yECcAaROWnkl+LBA1VJJ4JxMyV2qKrAgEKHUsQRW1LE7ila22iiYEEgggixB3HUHxjSZRxxOw8rsgquoAC6rFReq935htv0iszzN/0l9Zly0bmU1d7pqqbnx3jq4XYjtCJAMvIj6hCyNhyAsJvmCq+VN0kMNwQR6X/lGhXKcTmEyWsiU8whACaUVRVvmc91fv4RniaR0jhL4kTJOEl4dEZ2lhhUCoALMVrWwsT7CNMRI6NuZotUibnOW6UHPfg/isPKR1dJzkd6WndI66SxAYV8oyWNyGfJUPNlOiltIYgU1b03NLX6Glqx07Jc0xmOaaXIloAF3Ierd6qtQioA6c40DZDLmYZ5BVdL/MGHP9oFdmBuDTlCf+pyRSZJcvLxrxGl+Xmi3YVmQFpUz4U5h2mVyO9Uy9Us/u6WOlfRNPuIHEmN1TSBsgp684j/DPLXwcifh5u8qezBuTI6KVYeqkeYMVeMxVSzHmSfrCrHEOeQzYm16BtalQswxtAzHZQSfICMLPmGhY/M5LN5tentQRdcTY7uaBvMYD03b6D6xlcbMqxFSYb8Ow4Db/AD8+yrM9Qp8wknb2gsNNo4NYTOW/9YaWHtaIK1o8pn1dj0J+xinzCdqcmJeXPRJjeAA871itc1MYRs/cc7yWhPsgJMHAgQQs0mBAgR5Qu2YTixlQzP0XEGUilmc6EIUXLLLJ1MAL8to0mY4iW8pCWOmYyFGoSDqoUqR8uqtL86CKWTi5Sjs3QunYs02YTSWBQqVAO5Iqbcr2rDWR8WypiqgRVlM3ZSlpemgtL1g9Qpt1K3tHJSYF0ceYgeAJOnnzV4McyZ+Vlnv5LT4iqr0oaf50MRUlWqVvua3NxyPrDsvFibKlTBcPLV7c6iv3huYbXsfAQnnGV5HRNWpmeddhYc/6VgnkKN9+V+XTyhReg51I32FusOIlF1OafUeg5wOtESSLGuxBry8BEbDSQBS3Pz84ky2Mw1IsOVf6Q1r77chXy9oodlITyNQ71/nzrWJ0ufaK4zOp5XH0rBLPoB/nrFmPLdlJbalTc00TJamvfNunjHnTN1AxE4DYTplP9bR36dPRitQGZTVfO3OMxw38JZbB52ZKwZ2JEtZgFCxJJJU3NeQjouCzhmcvPT6/RB4qOw2lyKWsbThPJWxEuWK6URmLN0B5DxMbmT8PsvkzRMlpMbSD3GYOhr11LE3QstBLlqqKK0VQFArvYRtxDi0Zbkh1PXotsFh3NcS4clVL2OEUrJXvH5mJBY+vL0hrCY4zGpMmsqNvp5+BixxEuXSjqprypf3EV87C4aXejIfzkfQwoika7Uglx57p4wNAoDzWhk4gSQFlypjpyMrS3uCwavpHKfinNLY0vomIHloaOpU1AKtQHfYRuMFj5aNVZzb7Mot4VBhnjPD4fFytU0n8IEh0I1LalL/qk0rBvDizDT2Qdeev170nxuFflLmmxuuOEwmsLmJSER2KRIwY3vw3kB0nV5Ov/L/b6xgY6Z8HMqDdvOdjQFUC8iaElj6WpC/iQJwzgDW3qiMP/cC3uU4cICAB3qf096U9ollCpqbeP2gLL0ipKj1rFPnrdrLdX7yshBHUEEERxXRrt7TtkbnggKxm5qGwzzJTBkJMvUPlJB0mh5gGotzBjGZjidKxZ4/OETDyZKUVaAAAAABABYDa5jI5tju9TkIYYaLOdAfNBu9kU5VGYYjVN/4a/Vr/AGH1ijeZVjEmdiO6Tzclvew+gHvEAteOthjytpLXuso5phoGFGDky9TKvUge5jfZZq2K0kqOvePrFWwizzGZyGwt/SKxzGUW1q7t0msHBQI1VLRQIOBHl5dOzjHzUwOJmTKAzllqOd5lap4BUoKfmPOMXlmbdnegLVrcVpTaldjcxP4vzlWkysPKqUDGYWNy5ICgk+eo+FhyjMI8YtaCNUDgWFkZJ5n+F3fhHOe3wUtuaMyEC3y95fowizLKo7wAqOX9I5/8Isy70+QTuomDzU6W+jD2jeTUVmqSaHlS3vHHcUi7Kc966GB1tSpDIb6tRN+n0g1w7Mf2VrtDSYNWNjT7+8B1CnRL1MedSaekKt0QppIA0i58KRVT5gEw7V8f7WrEl5/Y/MxZ22RRVvSkV/6DPmOW7IrU7MRX/vFgwuUg0pM2bc+R6Ei29YhzJhO3vaLSVkE0i7Kvuf8ANhDWYYAYddRcGp6R7snNF0tGOBNBUyzmGJloFNKaySKii1NK8rge8W+YZrq063AAG3UxnMx4nAsDGaxucFzvDCLBySgXoPVFCNrTmcdVscRxANlisn5299h94yJnjmaRCxOagNSrH1hnDwto0A+K8/FsjFrWPmxrdzX1P2hqbmsul1Zz5f1jJf8Aiy/tGEtnfi9tqW2g8cP/ADZDHiLFqRjRsJAHgbfzgpmOlqj9pLZJbDSxViSK12FYopnEgmMWcamYUJa52teGcxw8z9GSbppKmTNCkkd5lBLUWtaCm9KR5mDNjNp5+mqzk4g1rabrY8vRUrtCDBmBDlIUmOt8BpKTAyml3Zmbtr179e75UUbRyUx07hXDJIwCTEfvP+JN5gV7qqAN6AC+9awp4uM0GW9yPNMeHD97yW1E+oqLiIOYYoCgtUj6Hw9IgYXOxTUKUNrbeY8YzGb5sWnOa86DyFhHL4fAvfIbGyc4mTsm2OascdkhcqVcrp1HaoNdO96j5eUUGbZFPVWIAb8p97GHVzRxsx94axebl1Mt7g89jbxh9AydhGxHgk0jmusndZrFqwNwRS0RqxaYnLALhmp40MV8xFFgxPpDxjg4aIFwITZg5L0YHoYVJw5bwHU7f3MTcNlqsDcnpyBMS5wA1UAEpE2ZasQi0SGBppNiDDZw8SF5NQcKKQmJUIVgQIEeULq2ZcLSJ9C63ApVSVNOlrc+kZXOeAmlmslmZf3gKjwt/SOjIBDmnwjhIOJTwnQ2OhTx+GjdyXLuFDNwmNkzGU6delqX7r9xqj1B9I7XicJqIFaKLkgWMYfirDkopUUNd41WUYr9IkSmZlXSgD96+pbH7QTjJ/1kbZKo7LMQdkLGyntQDSlKc26e8R0nppOhqD9qhufPlFXneapUS5b1HQV/1E9PCIP/AIhrIFe6vKhuYV9i7dXC1GAwSI2rdiLnw9YsTiQBGWw+P5f6jTbzhOJzrU1Nxy/7R5peNAF4ttaKZmY9P86xkOPM4/CUA7tC52ZUFBuYzfFOHmz5iSpYNt2JooJgvCRl8zTIaG/wU3k1G6zU7F3iRiMnnrLWY6FEY0BNKn+HcDxjbcOcKSsPR2/EmD9ZhZfyj+cHxzh+0w4cfNKYH+E2I9yDDb+psMzY4hpdWfp59fgq052ryudT1ApFXjbufIfaLPEttau+/wBokYTiVJY/FwEhx1PaKfcMRD1pIG1oPEkXQWcKw7h5JJ5esaqVxFlr/wDmYOZL8ZcwN9GoYcOGyuZeXiJkluQmy2p7rURJmI3afX0QlLLYmQeYX0hibiGICliQuwJqB5dNos87wyywNE2XNUmxRq+43EVEpNRAG5NBUgCp2udo0YQ4WoKKBDmIwry20upU70IpY7EciPEQ0Y03VUDFxkGaiWHl0JMwrpIPykVt61imgVikjA9uUrWKR0Tg5q0y5k0p6/qk3FvqBCJk2pJ6kn3inkZgVBsCTsTciJ6vUA+AjDsg03S3km7QVff4J551oGBlhjEac1odkYjs5Zbnyjzm+zpusgddU7nTALbyiqwOC1mrWUXY+AiR+mB1IbrBYrGgJoTbmYljXMblChxBNpibN1sFWy7Af5zi5lLoXyEUmB+cRcYhqIY9KNmqG8yq3Ev2gLAUZfqITJn6oEh6H6HyMIWUBMK8jt/KNQOSolTEhhhCu1NaGEsYsF5JrBQIESqruSEQt56qKsQB1JpBwI+cwRCV+Uro5XZG2FSZ5jkZaFgo3qxCDkRuamx5AxYcBZNLxEmfMRtaodKkBqawNRoWpWxUWA3gQI6bDYOP9OT4hLJJ3k1arJ50NMYjvA0od4Tg8VbqW8jT0ECBC4NBbr+aIoFLxGY6fw1Hebcw3MxHZLfc8qm59IOBEtjboOuq9akZdhSTrmEeA6Uh6Q9ak71/tsPDnAgQETmzE+C0U1Zh5bHnv40h2fJExHQ7MpB9RT+8CBAZNGwpXI8zUClK8wQSDy67xWYULzmtLPgrEEeJVqj2MHAj6JELYlWJ0fonjKrtOkv+aqn/APRR94am4ZluZYp+0pqPdSRAgR53slYDVR308gfUgj6AQ3AgRsFVPNimK6SagbVvT8tdv7QzAgR5eQgQIEeUICJ/bcoECIIVgj7aBjJvdAECBFa1XrUNGhTwIEWUJeHNDbeJJxBIoYECKlSEyRCu1WxatV2pz84ECPUvKGx5wA8HAi6qhAgQI8vL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2081" y="1000780"/>
            <a:ext cx="883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000000"/>
                </a:solidFill>
              </a:rPr>
              <a:t>You know the “Live Free or Die” state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116622-50B1-432A-81E0-CBC6A5F5011C}" type="slidenum">
              <a:rPr lang="en-US" sz="1400" smtClean="0">
                <a:solidFill>
                  <a:srgbClr val="000000"/>
                </a:solidFill>
              </a:rPr>
              <a:t>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6" name="irc_mi" descr="http://www.vivaliberty.com/wp-content/uploads/2012/11/patrick-henry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6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2081" y="1000780"/>
            <a:ext cx="883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000000"/>
                </a:solidFill>
              </a:rPr>
              <a:t>Actually it’s more like this …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17539D-367A-4709-83D1-430E35492245}" type="slidenum">
              <a:rPr lang="en-US" sz="1400" smtClean="0">
                <a:solidFill>
                  <a:srgbClr val="000000"/>
                </a:solidFill>
              </a:rPr>
              <a:t>4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7" name="irc_mi" descr="http://wallnwalls.com/data/media/3/live_free_or_die_hard__2007__bruce_willis__maggie_q__justin_long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4626610" cy="3703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8305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000000"/>
                </a:solidFill>
              </a:rPr>
              <a:t>… Ok, maybe that’s a bit over the top, but we do take our politics seriously in this State.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3D815F-EFEA-42EA-B5C6-94B8EA2A929B}" type="slidenum">
              <a:rPr lang="en-US" sz="1400" smtClean="0">
                <a:solidFill>
                  <a:srgbClr val="000000"/>
                </a:solidFill>
              </a:rPr>
              <a:t>5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6" name="Picture 5" descr="http://t1.gstatic.com/images?q=tbn:ANd9GcSucSTfRuXfmg2MKLYA7LNxrJAMAZ4m1Gj3LVwChO-EqWQh6EMFQw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41148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0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990600"/>
            <a:ext cx="8305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000000"/>
                </a:solidFill>
              </a:rPr>
              <a:t>When you take all of that into consideration it is appropriate to refer to our HR advocates as …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3" name="Picture 2" descr="C:\Users\srolph\AppData\Local\Microsoft\Windows\Temporary Internet Files\Content.Outlook\8056NT91\str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2618072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997803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800" b="1" dirty="0" smtClean="0">
                <a:solidFill>
                  <a:srgbClr val="000000"/>
                </a:solidFill>
              </a:rPr>
              <a:t>The SHRM A-Team</a:t>
            </a: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7" name="Picture 6" descr="C:\Users\srolph\AppData\Local\Microsoft\Windows\Temporary Internet Files\Content.Outlook\8056NT91\a-team-300x19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90" y="2517775"/>
            <a:ext cx="4681220" cy="30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05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400" b="1" i="1" dirty="0" smtClean="0">
                <a:solidFill>
                  <a:srgbClr val="000000"/>
                </a:solidFill>
              </a:rPr>
              <a:t>“I pity the fool who doesn’t listen to HR when dealing with workplace laws and regulations.”</a:t>
            </a:r>
            <a:endParaRPr lang="en-US" sz="4400" b="1" i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3" name="Picture 2" descr="http://www.andrewkardon.com/wp-content/uploads/2012/04/mr-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40" y="2743200"/>
            <a:ext cx="347472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i="1" dirty="0" smtClean="0">
                <a:solidFill>
                  <a:srgbClr val="000000"/>
                </a:solidFill>
              </a:rPr>
              <a:t>What is the A-Team?</a:t>
            </a:r>
            <a:endParaRPr lang="en-US" sz="4000" b="1" i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081" y="6324600"/>
            <a:ext cx="3937062" cy="457200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Sheehan Phinney Bass + Green PA, Copyright 2013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The SHRM Advocacy Team has been developed by SHRM Government Affairs as a way to assist HR Advocates — professionals like you — in making their voices heard on public policy issues impacting the workplace</a:t>
            </a:r>
            <a:r>
              <a:rPr lang="en-US" sz="32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It’s </a:t>
            </a:r>
            <a:r>
              <a:rPr lang="en-US" sz="3200" dirty="0"/>
              <a:t>time that policymakers — both in Washington and in state capitals across the country —understand the role HR plays in today’s workplace.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1260-F82D-4897-91E3-26FB9FDE68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4551</TotalTime>
  <Words>936</Words>
  <Application>Microsoft Office PowerPoint</Application>
  <PresentationFormat>On-screen Show (4:3)</PresentationFormat>
  <Paragraphs>161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6_Default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You can always contact me too. Jim Reidy jreidy@sheehan.com (603) 627-8217</vt:lpstr>
      <vt:lpstr>PowerPoint Presentation</vt:lpstr>
      <vt:lpstr>PowerPoint Presentation</vt:lpstr>
      <vt:lpstr>PowerPoint Presentation</vt:lpstr>
    </vt:vector>
  </TitlesOfParts>
  <Company>Sheehan, Phinney, Bass + Green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elent</dc:creator>
  <cp:lastModifiedBy>Sandy Rolph</cp:lastModifiedBy>
  <cp:revision>323</cp:revision>
  <cp:lastPrinted>2013-09-12T18:15:44Z</cp:lastPrinted>
  <dcterms:created xsi:type="dcterms:W3CDTF">2010-03-02T16:10:55Z</dcterms:created>
  <dcterms:modified xsi:type="dcterms:W3CDTF">2013-09-12T18:15:45Z</dcterms:modified>
</cp:coreProperties>
</file>